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7"/>
  </p:handoutMasterIdLst>
  <p:sldIdLst>
    <p:sldId id="457" r:id="rId3"/>
    <p:sldId id="460" r:id="rId5"/>
    <p:sldId id="383" r:id="rId6"/>
    <p:sldId id="461" r:id="rId7"/>
    <p:sldId id="458" r:id="rId8"/>
    <p:sldId id="283" r:id="rId9"/>
    <p:sldId id="386" r:id="rId10"/>
    <p:sldId id="387" r:id="rId11"/>
    <p:sldId id="389" r:id="rId12"/>
    <p:sldId id="263" r:id="rId13"/>
    <p:sldId id="425" r:id="rId14"/>
    <p:sldId id="264" r:id="rId15"/>
    <p:sldId id="286" r:id="rId16"/>
    <p:sldId id="288" r:id="rId17"/>
    <p:sldId id="427" r:id="rId18"/>
    <p:sldId id="390" r:id="rId19"/>
    <p:sldId id="291" r:id="rId20"/>
    <p:sldId id="314" r:id="rId21"/>
    <p:sldId id="391" r:id="rId22"/>
    <p:sldId id="392" r:id="rId23"/>
    <p:sldId id="393" r:id="rId24"/>
    <p:sldId id="300" r:id="rId25"/>
    <p:sldId id="301" r:id="rId26"/>
    <p:sldId id="302" r:id="rId27"/>
    <p:sldId id="303" r:id="rId28"/>
    <p:sldId id="396" r:id="rId29"/>
    <p:sldId id="397" r:id="rId30"/>
    <p:sldId id="398" r:id="rId31"/>
    <p:sldId id="308" r:id="rId32"/>
    <p:sldId id="309" r:id="rId33"/>
    <p:sldId id="310" r:id="rId34"/>
    <p:sldId id="311" r:id="rId35"/>
    <p:sldId id="399" r:id="rId36"/>
    <p:sldId id="400" r:id="rId37"/>
    <p:sldId id="401" r:id="rId38"/>
    <p:sldId id="260" r:id="rId39"/>
    <p:sldId id="295" r:id="rId40"/>
    <p:sldId id="296" r:id="rId41"/>
    <p:sldId id="297" r:id="rId42"/>
    <p:sldId id="298" r:id="rId43"/>
    <p:sldId id="501" r:id="rId44"/>
    <p:sldId id="278" r:id="rId45"/>
    <p:sldId id="312" r:id="rId46"/>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457"/>
            <p14:sldId id="460"/>
            <p14:sldId id="383"/>
            <p14:sldId id="461"/>
            <p14:sldId id="458"/>
            <p14:sldId id="283"/>
            <p14:sldId id="386"/>
            <p14:sldId id="387"/>
            <p14:sldId id="389"/>
            <p14:sldId id="263"/>
            <p14:sldId id="425"/>
            <p14:sldId id="264"/>
            <p14:sldId id="286"/>
            <p14:sldId id="288"/>
            <p14:sldId id="427"/>
            <p14:sldId id="390"/>
            <p14:sldId id="291"/>
            <p14:sldId id="314"/>
            <p14:sldId id="391"/>
            <p14:sldId id="392"/>
            <p14:sldId id="393"/>
            <p14:sldId id="300"/>
            <p14:sldId id="301"/>
            <p14:sldId id="302"/>
            <p14:sldId id="303"/>
            <p14:sldId id="396"/>
            <p14:sldId id="397"/>
            <p14:sldId id="398"/>
            <p14:sldId id="308"/>
            <p14:sldId id="309"/>
            <p14:sldId id="310"/>
            <p14:sldId id="311"/>
            <p14:sldId id="399"/>
            <p14:sldId id="400"/>
            <p14:sldId id="401"/>
            <p14:sldId id="260"/>
            <p14:sldId id="295"/>
            <p14:sldId id="296"/>
            <p14:sldId id="297"/>
            <p14:sldId id="298"/>
            <p14:sldId id="501"/>
            <p14:sldId id="278"/>
            <p14:sldId id="312"/>
          </p14:sldIdLst>
        </p14:section>
        <p14:section name="设计、平滑、添加注释、协作、操作说明搜索" id="{B9B51309-D148-4332-87C2-07BE32FBCA3B}">
          <p14:sldIdLst/>
        </p14:section>
        <p14:section name="了解详细信息" id="{2CC34DB2-6590-42C0-AD4B-A04C6060184E}">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enovo" initials="L" lastIdx="1" clrIdx="6"/>
  <p:cmAuthor id="4" name="Author" initials="A" lastIdx="0" clrIdx="3"/>
  <p:cmAuthor id="5" name="诗杰" initials="诗杰" lastIdx="1" clrIdx="4"/>
  <p:cmAuthor id="6" name="佳旺" initials="佳旺" lastIdx="3"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95" d="100"/>
          <a:sy n="95" d="100"/>
        </p:scale>
        <p:origin x="134" y="53"/>
      </p:cViewPr>
      <p:guideLst>
        <p:guide orient="horz" pos="2158"/>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1-11-09T18:00:01.475" idx="3">
    <p:pos x="10" y="10"/>
    <p:text>j</p:text>
  </p:cm>
</p:cmLst>
</file>

<file path=ppt/comments/comment2.xml><?xml version="1.0" encoding="utf-8"?>
<p:cmLst xmlns:a="http://schemas.openxmlformats.org/drawingml/2006/main" xmlns:r="http://schemas.openxmlformats.org/officeDocument/2006/relationships" xmlns:p="http://schemas.openxmlformats.org/presentationml/2006/main">
  <p:cm authorId="7" dt="2021-11-09T16:50:43.947"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21-11-09T18:00:01.475" idx="1">
    <p:pos x="10" y="10"/>
    <p:text>j</p:text>
  </p:cm>
</p:cmLst>
</file>

<file path=ppt/comments/comment4.xml><?xml version="1.0" encoding="utf-8"?>
<p:cmLst xmlns:a="http://schemas.openxmlformats.org/drawingml/2006/main" xmlns:r="http://schemas.openxmlformats.org/officeDocument/2006/relationships" xmlns:p="http://schemas.openxmlformats.org/presentationml/2006/main">
  <p:cm authorId="6" dt="2021-11-09T18:00:01.475" idx="2">
    <p:pos x="10" y="10"/>
    <p:text>j</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DCC1CE-327E-4905-BC7C-3C0AE3B60D6C}" type="datetime1">
              <a:rPr lang="zh-CN" altLang="en-US" smtClean="0">
                <a:latin typeface="Microsoft YaHei UI" panose="020B0503020204020204" pitchFamily="34" charset="-122"/>
                <a:ea typeface="Microsoft YaHei UI" panose="020B0503020204020204" pitchFamily="34" charset="-122"/>
              </a:rPr>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6F2ECAB-FF34-48C3-94CF-D49698A33E3C}"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altLang="zh-CN"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3048"/>
            <a:ext cx="12192000" cy="685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844551" y="476251"/>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lstStyle/>
          <a:p>
            <a:pPr lvl="0"/>
            <a:r>
              <a:rPr lang="zh-CN" altLang="en-US">
                <a:sym typeface="Helvetica Light"/>
              </a:rPr>
              <a:t>标题文本</a:t>
            </a:r>
            <a:endParaRPr lang="zh-CN" altLang="en-US">
              <a:sym typeface="Helvetica Light"/>
            </a:endParaRPr>
          </a:p>
        </p:txBody>
      </p:sp>
      <p:sp>
        <p:nvSpPr>
          <p:cNvPr id="1027" name="Shape 3"/>
          <p:cNvSpPr>
            <a:spLocks noGrp="1" noChangeArrowheads="1"/>
          </p:cNvSpPr>
          <p:nvPr>
            <p:ph type="body" idx="9"/>
          </p:nvPr>
        </p:nvSpPr>
        <p:spPr bwMode="auto">
          <a:xfrm>
            <a:off x="844551" y="1619251"/>
            <a:ext cx="10502900" cy="460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lstStyle/>
          <a:p>
            <a:pPr lvl="0"/>
            <a:r>
              <a:rPr lang="zh-CN" altLang="en-US">
                <a:sym typeface="Helvetica Light"/>
              </a:rPr>
              <a:t>正文级别 </a:t>
            </a:r>
            <a:r>
              <a:rPr lang="en-US" altLang="zh-CN">
                <a:sym typeface="Helvetica Light"/>
              </a:rPr>
              <a:t>1</a:t>
            </a:r>
            <a:endParaRPr lang="en-US" altLang="zh-CN">
              <a:sym typeface="Helvetica Light"/>
            </a:endParaRPr>
          </a:p>
          <a:p>
            <a:pPr lvl="1"/>
            <a:r>
              <a:rPr lang="zh-CN" altLang="en-US">
                <a:sym typeface="Helvetica Light"/>
              </a:rPr>
              <a:t>正文级别 </a:t>
            </a:r>
            <a:r>
              <a:rPr lang="en-US" altLang="zh-CN">
                <a:sym typeface="Helvetica Light"/>
              </a:rPr>
              <a:t>2</a:t>
            </a:r>
            <a:endParaRPr lang="en-US" altLang="zh-CN">
              <a:sym typeface="Helvetica Light"/>
            </a:endParaRPr>
          </a:p>
          <a:p>
            <a:pPr lvl="2"/>
            <a:r>
              <a:rPr lang="zh-CN" altLang="en-US">
                <a:sym typeface="Helvetica Light"/>
              </a:rPr>
              <a:t>正文级别 </a:t>
            </a:r>
            <a:r>
              <a:rPr lang="en-US" altLang="zh-CN">
                <a:sym typeface="Helvetica Light"/>
              </a:rPr>
              <a:t>3</a:t>
            </a:r>
            <a:endParaRPr lang="en-US" altLang="zh-CN">
              <a:sym typeface="Helvetica Light"/>
            </a:endParaRPr>
          </a:p>
          <a:p>
            <a:pPr lvl="3"/>
            <a:r>
              <a:rPr lang="zh-CN" altLang="en-US">
                <a:sym typeface="Helvetica Light"/>
              </a:rPr>
              <a:t>正文级别 </a:t>
            </a:r>
            <a:r>
              <a:rPr lang="en-US" altLang="zh-CN">
                <a:sym typeface="Helvetica Light"/>
              </a:rPr>
              <a:t>4</a:t>
            </a:r>
            <a:endParaRPr lang="en-US" altLang="zh-CN">
              <a:sym typeface="Helvetica Light"/>
            </a:endParaRPr>
          </a:p>
          <a:p>
            <a:pPr lvl="4"/>
            <a:r>
              <a:rPr lang="zh-CN" altLang="en-US">
                <a:sym typeface="Helvetica Light"/>
              </a:rPr>
              <a:t>正文级别 </a:t>
            </a:r>
            <a:r>
              <a:rPr lang="en-US" altLang="zh-CN">
                <a:sym typeface="Helvetica Light"/>
              </a:rPr>
              <a:t>5</a:t>
            </a:r>
            <a:endParaRPr lang="en-US" altLang="zh-CN">
              <a:sym typeface="Helvetica Ligh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12750" rtl="0" eaLnBrk="0" fontAlgn="base" hangingPunct="0">
        <a:spcBef>
          <a:spcPct val="0"/>
        </a:spcBef>
        <a:spcAft>
          <a:spcPct val="0"/>
        </a:spcAft>
        <a:defRPr sz="5600">
          <a:solidFill>
            <a:schemeClr val="tx2"/>
          </a:solidFill>
          <a:latin typeface="+mn-lt"/>
          <a:ea typeface="+mn-ea"/>
          <a:cs typeface="+mn-cs"/>
          <a:sym typeface="Helvetica Light"/>
        </a:defRPr>
      </a:lvl1pPr>
      <a:lvl2pPr algn="ctr" defTabSz="412750" rtl="0" eaLnBrk="0" fontAlgn="base" hangingPunct="0">
        <a:spcBef>
          <a:spcPct val="0"/>
        </a:spcBef>
        <a:spcAft>
          <a:spcPct val="0"/>
        </a:spcAft>
        <a:defRPr sz="5600">
          <a:solidFill>
            <a:schemeClr val="tx2"/>
          </a:solidFill>
          <a:latin typeface="+mn-lt"/>
          <a:ea typeface="+mn-ea"/>
          <a:cs typeface="+mn-cs"/>
          <a:sym typeface="Helvetica Light"/>
        </a:defRPr>
      </a:lvl2pPr>
      <a:lvl3pPr algn="ctr" defTabSz="412750" rtl="0" eaLnBrk="0" fontAlgn="base" hangingPunct="0">
        <a:spcBef>
          <a:spcPct val="0"/>
        </a:spcBef>
        <a:spcAft>
          <a:spcPct val="0"/>
        </a:spcAft>
        <a:defRPr sz="5600">
          <a:solidFill>
            <a:schemeClr val="tx2"/>
          </a:solidFill>
          <a:latin typeface="+mn-lt"/>
          <a:ea typeface="+mn-ea"/>
          <a:cs typeface="+mn-cs"/>
          <a:sym typeface="Helvetica Light"/>
        </a:defRPr>
      </a:lvl3pPr>
      <a:lvl4pPr algn="ctr" defTabSz="412750" rtl="0" eaLnBrk="0" fontAlgn="base" hangingPunct="0">
        <a:spcBef>
          <a:spcPct val="0"/>
        </a:spcBef>
        <a:spcAft>
          <a:spcPct val="0"/>
        </a:spcAft>
        <a:defRPr sz="5600">
          <a:solidFill>
            <a:schemeClr val="tx2"/>
          </a:solidFill>
          <a:latin typeface="+mn-lt"/>
          <a:ea typeface="+mn-ea"/>
          <a:cs typeface="+mn-cs"/>
          <a:sym typeface="Helvetica Light"/>
        </a:defRPr>
      </a:lvl4pPr>
      <a:lvl5pPr algn="ctr" defTabSz="412750" rtl="0" eaLnBrk="0" fontAlgn="base" hangingPunct="0">
        <a:spcBef>
          <a:spcPct val="0"/>
        </a:spcBef>
        <a:spcAft>
          <a:spcPct val="0"/>
        </a:spcAft>
        <a:defRPr sz="5600">
          <a:solidFill>
            <a:schemeClr val="tx2"/>
          </a:solidFill>
          <a:latin typeface="+mn-lt"/>
          <a:ea typeface="+mn-ea"/>
          <a:cs typeface="+mn-cs"/>
          <a:sym typeface="Helvetica Light"/>
        </a:defRPr>
      </a:lvl5pPr>
      <a:lvl6pPr indent="571500" algn="ctr" defTabSz="412115">
        <a:defRPr sz="5600">
          <a:latin typeface="+mn-lt"/>
          <a:ea typeface="+mn-ea"/>
          <a:cs typeface="+mn-cs"/>
          <a:sym typeface="Helvetica Light"/>
        </a:defRPr>
      </a:lvl6pPr>
      <a:lvl7pPr indent="685800" algn="ctr" defTabSz="412115">
        <a:defRPr sz="5600">
          <a:latin typeface="+mn-lt"/>
          <a:ea typeface="+mn-ea"/>
          <a:cs typeface="+mn-cs"/>
          <a:sym typeface="Helvetica Light"/>
        </a:defRPr>
      </a:lvl7pPr>
      <a:lvl8pPr indent="800100" algn="ctr" defTabSz="412115">
        <a:defRPr sz="5600">
          <a:latin typeface="+mn-lt"/>
          <a:ea typeface="+mn-ea"/>
          <a:cs typeface="+mn-cs"/>
          <a:sym typeface="Helvetica Light"/>
        </a:defRPr>
      </a:lvl8pPr>
      <a:lvl9pPr indent="914400" algn="ctr" defTabSz="412115">
        <a:defRPr sz="5600">
          <a:latin typeface="+mn-lt"/>
          <a:ea typeface="+mn-ea"/>
          <a:cs typeface="+mn-cs"/>
          <a:sym typeface="Helvetica Light"/>
        </a:defRPr>
      </a:lvl9pPr>
    </p:titleStyle>
    <p:bodyStyle>
      <a:lvl1pPr marL="317500" indent="-317500" algn="l" defTabSz="412750" rtl="0" eaLnBrk="0" fontAlgn="base" hangingPunct="0">
        <a:spcBef>
          <a:spcPts val="2950"/>
        </a:spcBef>
        <a:spcAft>
          <a:spcPct val="0"/>
        </a:spcAft>
        <a:buSzPct val="75000"/>
        <a:buChar char="•"/>
        <a:defRPr sz="2535">
          <a:solidFill>
            <a:schemeClr val="tx1"/>
          </a:solidFill>
          <a:latin typeface="+mn-lt"/>
          <a:ea typeface="+mn-ea"/>
          <a:cs typeface="+mn-cs"/>
          <a:sym typeface="Helvetica Light"/>
        </a:defRPr>
      </a:lvl1pPr>
      <a:lvl2pPr marL="635000" indent="-317500" algn="l" defTabSz="412750" rtl="0" eaLnBrk="0" fontAlgn="base" hangingPunct="0">
        <a:spcBef>
          <a:spcPts val="2950"/>
        </a:spcBef>
        <a:spcAft>
          <a:spcPct val="0"/>
        </a:spcAft>
        <a:buSzPct val="75000"/>
        <a:buChar char="•"/>
        <a:defRPr sz="2535">
          <a:solidFill>
            <a:schemeClr val="tx1"/>
          </a:solidFill>
          <a:latin typeface="+mn-lt"/>
          <a:ea typeface="+mn-ea"/>
          <a:cs typeface="+mn-cs"/>
          <a:sym typeface="Helvetica Light"/>
        </a:defRPr>
      </a:lvl2pPr>
      <a:lvl3pPr marL="952500" indent="-317500" algn="l" defTabSz="412750" rtl="0" eaLnBrk="0" fontAlgn="base" hangingPunct="0">
        <a:spcBef>
          <a:spcPts val="2950"/>
        </a:spcBef>
        <a:spcAft>
          <a:spcPct val="0"/>
        </a:spcAft>
        <a:buSzPct val="75000"/>
        <a:buChar char="•"/>
        <a:defRPr sz="2535">
          <a:solidFill>
            <a:schemeClr val="tx1"/>
          </a:solidFill>
          <a:latin typeface="+mn-lt"/>
          <a:ea typeface="+mn-ea"/>
          <a:cs typeface="+mn-cs"/>
          <a:sym typeface="Helvetica Light"/>
        </a:defRPr>
      </a:lvl3pPr>
      <a:lvl4pPr marL="1270000" indent="-317500" algn="l" defTabSz="412750" rtl="0" eaLnBrk="0" fontAlgn="base" hangingPunct="0">
        <a:spcBef>
          <a:spcPts val="2950"/>
        </a:spcBef>
        <a:spcAft>
          <a:spcPct val="0"/>
        </a:spcAft>
        <a:buSzPct val="75000"/>
        <a:buChar char="•"/>
        <a:defRPr sz="2535">
          <a:solidFill>
            <a:schemeClr val="tx1"/>
          </a:solidFill>
          <a:latin typeface="+mn-lt"/>
          <a:ea typeface="+mn-ea"/>
          <a:cs typeface="+mn-cs"/>
          <a:sym typeface="Helvetica Light"/>
        </a:defRPr>
      </a:lvl4pPr>
      <a:lvl5pPr marL="1587500" indent="-317500" algn="l" defTabSz="412750" rtl="0" eaLnBrk="0" fontAlgn="base" hangingPunct="0">
        <a:spcBef>
          <a:spcPts val="2950"/>
        </a:spcBef>
        <a:spcAft>
          <a:spcPct val="0"/>
        </a:spcAft>
        <a:buSzPct val="75000"/>
        <a:buChar char="•"/>
        <a:defRPr sz="2535">
          <a:solidFill>
            <a:schemeClr val="tx1"/>
          </a:solidFill>
          <a:latin typeface="+mn-lt"/>
          <a:ea typeface="+mn-ea"/>
          <a:cs typeface="+mn-cs"/>
          <a:sym typeface="Helvetica Light"/>
        </a:defRPr>
      </a:lvl5pPr>
      <a:lvl6pPr marL="1905000" indent="-317500" defTabSz="412115">
        <a:spcBef>
          <a:spcPts val="2955"/>
        </a:spcBef>
        <a:buSzPct val="75000"/>
        <a:buChar char="•"/>
        <a:defRPr sz="2600">
          <a:latin typeface="+mn-lt"/>
          <a:ea typeface="+mn-ea"/>
          <a:cs typeface="+mn-cs"/>
          <a:sym typeface="Helvetica Light"/>
        </a:defRPr>
      </a:lvl6pPr>
      <a:lvl7pPr marL="2222500" indent="-317500" defTabSz="412115">
        <a:spcBef>
          <a:spcPts val="2955"/>
        </a:spcBef>
        <a:buSzPct val="75000"/>
        <a:buChar char="•"/>
        <a:defRPr sz="2600">
          <a:latin typeface="+mn-lt"/>
          <a:ea typeface="+mn-ea"/>
          <a:cs typeface="+mn-cs"/>
          <a:sym typeface="Helvetica Light"/>
        </a:defRPr>
      </a:lvl7pPr>
      <a:lvl8pPr marL="2540000" indent="-317500" defTabSz="412115">
        <a:spcBef>
          <a:spcPts val="2955"/>
        </a:spcBef>
        <a:buSzPct val="75000"/>
        <a:buChar char="•"/>
        <a:defRPr sz="2600">
          <a:latin typeface="+mn-lt"/>
          <a:ea typeface="+mn-ea"/>
          <a:cs typeface="+mn-cs"/>
          <a:sym typeface="Helvetica Light"/>
        </a:defRPr>
      </a:lvl8pPr>
      <a:lvl9pPr marL="2857500" indent="-317500" defTabSz="412115">
        <a:spcBef>
          <a:spcPts val="2955"/>
        </a:spcBef>
        <a:buSzPct val="75000"/>
        <a:buChar char="•"/>
        <a:defRPr sz="2600">
          <a:latin typeface="+mn-lt"/>
          <a:ea typeface="+mn-ea"/>
          <a:cs typeface="+mn-cs"/>
          <a:sym typeface="Helvetica Light"/>
        </a:defRPr>
      </a:lvl9pPr>
    </p:bodyStyle>
    <p:otherStyle>
      <a:lvl1pPr algn="ctr" defTabSz="412115">
        <a:defRPr sz="1200">
          <a:solidFill>
            <a:schemeClr val="tx1"/>
          </a:solidFill>
          <a:latin typeface="+mn-lt"/>
          <a:ea typeface="+mn-ea"/>
          <a:cs typeface="+mn-cs"/>
          <a:sym typeface="Helvetica Light"/>
        </a:defRPr>
      </a:lvl1pPr>
      <a:lvl2pPr indent="114300" algn="ctr" defTabSz="412115">
        <a:defRPr sz="1200">
          <a:solidFill>
            <a:schemeClr val="tx1"/>
          </a:solidFill>
          <a:latin typeface="+mn-lt"/>
          <a:ea typeface="+mn-ea"/>
          <a:cs typeface="+mn-cs"/>
          <a:sym typeface="Helvetica Light"/>
        </a:defRPr>
      </a:lvl2pPr>
      <a:lvl3pPr indent="228600" algn="ctr" defTabSz="412115">
        <a:defRPr sz="1200">
          <a:solidFill>
            <a:schemeClr val="tx1"/>
          </a:solidFill>
          <a:latin typeface="+mn-lt"/>
          <a:ea typeface="+mn-ea"/>
          <a:cs typeface="+mn-cs"/>
          <a:sym typeface="Helvetica Light"/>
        </a:defRPr>
      </a:lvl3pPr>
      <a:lvl4pPr indent="342900" algn="ctr" defTabSz="412115">
        <a:defRPr sz="1200">
          <a:solidFill>
            <a:schemeClr val="tx1"/>
          </a:solidFill>
          <a:latin typeface="+mn-lt"/>
          <a:ea typeface="+mn-ea"/>
          <a:cs typeface="+mn-cs"/>
          <a:sym typeface="Helvetica Light"/>
        </a:defRPr>
      </a:lvl4pPr>
      <a:lvl5pPr indent="457200" algn="ctr" defTabSz="412115">
        <a:defRPr sz="1200">
          <a:solidFill>
            <a:schemeClr val="tx1"/>
          </a:solidFill>
          <a:latin typeface="+mn-lt"/>
          <a:ea typeface="+mn-ea"/>
          <a:cs typeface="+mn-cs"/>
          <a:sym typeface="Helvetica Light"/>
        </a:defRPr>
      </a:lvl5pPr>
      <a:lvl6pPr indent="571500" algn="ctr" defTabSz="412115">
        <a:defRPr sz="1200">
          <a:solidFill>
            <a:schemeClr val="tx1"/>
          </a:solidFill>
          <a:latin typeface="+mn-lt"/>
          <a:ea typeface="+mn-ea"/>
          <a:cs typeface="+mn-cs"/>
          <a:sym typeface="Helvetica Light"/>
        </a:defRPr>
      </a:lvl6pPr>
      <a:lvl7pPr indent="685800" algn="ctr" defTabSz="412115">
        <a:defRPr sz="1200">
          <a:solidFill>
            <a:schemeClr val="tx1"/>
          </a:solidFill>
          <a:latin typeface="+mn-lt"/>
          <a:ea typeface="+mn-ea"/>
          <a:cs typeface="+mn-cs"/>
          <a:sym typeface="Helvetica Light"/>
        </a:defRPr>
      </a:lvl7pPr>
      <a:lvl8pPr indent="800100" algn="ctr" defTabSz="412115">
        <a:defRPr sz="1200">
          <a:solidFill>
            <a:schemeClr val="tx1"/>
          </a:solidFill>
          <a:latin typeface="+mn-lt"/>
          <a:ea typeface="+mn-ea"/>
          <a:cs typeface="+mn-cs"/>
          <a:sym typeface="Helvetica Light"/>
        </a:defRPr>
      </a:lvl8pPr>
      <a:lvl9pPr indent="914400" algn="ctr" defTabSz="412115">
        <a:defRPr sz="12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18.jpe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0.jpeg"/><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18.jpe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2.pn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0.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35.jpe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1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0.jpeg"/><Relationship Id="rId2" Type="http://schemas.microsoft.com/office/2007/relationships/hdphoto" Target="../media/image37.wdp"/><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5" Type="http://schemas.openxmlformats.org/officeDocument/2006/relationships/comments" Target="../comments/comment3.xml"/><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comments" Target="../comments/comment4.xml"/><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media/media2.mp4"/></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pic>
        <p:nvPicPr>
          <p:cNvPr id="4" name="图片 3"/>
          <p:cNvPicPr>
            <a:picLocks noChangeAspect="1"/>
          </p:cNvPicPr>
          <p:nvPr/>
        </p:nvPicPr>
        <p:blipFill>
          <a:blip r:embed="rId1"/>
          <a:stretch>
            <a:fillRect/>
          </a:stretch>
        </p:blipFill>
        <p:spPr>
          <a:xfrm>
            <a:off x="601345" y="36195"/>
            <a:ext cx="10989310" cy="6785610"/>
          </a:xfrm>
          <a:prstGeom prst="rect">
            <a:avLst/>
          </a:prstGeom>
        </p:spPr>
      </p:pic>
    </p:spTree>
  </p:cSld>
  <p:clrMapOvr>
    <a:masterClrMapping/>
  </p:clrMapOvr>
  <p:transition advTm="7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hape 187"/>
          <p:cNvSpPr>
            <a:spLocks noChangeArrowheads="1"/>
          </p:cNvSpPr>
          <p:nvPr/>
        </p:nvSpPr>
        <p:spPr bwMode="auto">
          <a:xfrm>
            <a:off x="1729068" y="2456903"/>
            <a:ext cx="1336472"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rPr>
              <a:t>China</a:t>
            </a:r>
            <a:endPar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6772" y="561653"/>
            <a:ext cx="2701065" cy="179522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9245" y="561651"/>
            <a:ext cx="2393627" cy="17952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587" y="561650"/>
            <a:ext cx="2692831" cy="179522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71" y="3709489"/>
            <a:ext cx="2730376" cy="1795223"/>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8587" y="3709494"/>
            <a:ext cx="2690179" cy="179521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2880" y="3709494"/>
            <a:ext cx="2706357" cy="1795217"/>
          </a:xfrm>
          <a:prstGeom prst="rect">
            <a:avLst/>
          </a:prstGeom>
        </p:spPr>
      </p:pic>
      <p:sp>
        <p:nvSpPr>
          <p:cNvPr id="34" name="Shape 187"/>
          <p:cNvSpPr>
            <a:spLocks noChangeArrowheads="1"/>
          </p:cNvSpPr>
          <p:nvPr/>
        </p:nvSpPr>
        <p:spPr bwMode="auto">
          <a:xfrm>
            <a:off x="5550645" y="2456903"/>
            <a:ext cx="1737159"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rPr>
              <a:t>Russia</a:t>
            </a:r>
            <a:endPar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5" name="Shape 187"/>
          <p:cNvSpPr>
            <a:spLocks noChangeArrowheads="1"/>
          </p:cNvSpPr>
          <p:nvPr/>
        </p:nvSpPr>
        <p:spPr bwMode="auto">
          <a:xfrm>
            <a:off x="9063533" y="2456903"/>
            <a:ext cx="1865051"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rPr>
              <a:t>America</a:t>
            </a:r>
            <a:endPar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6" name="Shape 187"/>
          <p:cNvSpPr>
            <a:spLocks noChangeArrowheads="1"/>
          </p:cNvSpPr>
          <p:nvPr/>
        </p:nvSpPr>
        <p:spPr bwMode="auto">
          <a:xfrm>
            <a:off x="1502488" y="5694640"/>
            <a:ext cx="1818941"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err="1">
                <a:solidFill>
                  <a:srgbClr val="FFFFFF"/>
                </a:solidFill>
                <a:latin typeface="Arial" panose="020B0604020202020204" pitchFamily="34" charset="0"/>
                <a:cs typeface="Arial" panose="020B0604020202020204" pitchFamily="34" charset="0"/>
                <a:sym typeface="Arial" panose="020B0604020202020204" pitchFamily="34" charset="0"/>
              </a:rPr>
              <a:t>England</a:t>
            </a:r>
            <a:endParaRPr lang="en-US" altLang="zh-CN" sz="3735" dirty="0" err="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7" name="Shape 187"/>
          <p:cNvSpPr>
            <a:spLocks noChangeArrowheads="1"/>
          </p:cNvSpPr>
          <p:nvPr/>
        </p:nvSpPr>
        <p:spPr bwMode="auto">
          <a:xfrm>
            <a:off x="5550644" y="5690548"/>
            <a:ext cx="1682363"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rPr>
              <a:t>France</a:t>
            </a:r>
            <a:endPar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38" name="Shape 187"/>
          <p:cNvSpPr>
            <a:spLocks noChangeArrowheads="1"/>
          </p:cNvSpPr>
          <p:nvPr/>
        </p:nvSpPr>
        <p:spPr bwMode="auto">
          <a:xfrm>
            <a:off x="9063534" y="5703536"/>
            <a:ext cx="2021415" cy="58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pPr>
            <a:r>
              <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rPr>
              <a:t>Germany</a:t>
            </a:r>
            <a:endParaRPr lang="en-US" altLang="zh-CN" sz="37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pasted-image.pd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02347" y="2477424"/>
            <a:ext cx="1887907" cy="24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56" name="Shape 456"/>
          <p:cNvSpPr>
            <a:spLocks noChangeArrowheads="1"/>
          </p:cNvSpPr>
          <p:nvPr/>
        </p:nvSpPr>
        <p:spPr bwMode="auto">
          <a:xfrm>
            <a:off x="11995582" y="-226623"/>
            <a:ext cx="76767" cy="767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8" name="Shape 204"/>
          <p:cNvSpPr>
            <a:spLocks noChangeArrowheads="1"/>
          </p:cNvSpPr>
          <p:nvPr/>
        </p:nvSpPr>
        <p:spPr bwMode="auto">
          <a:xfrm>
            <a:off x="211250" y="529634"/>
            <a:ext cx="3788828"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5865" dirty="0">
                <a:solidFill>
                  <a:srgbClr val="FFFFFF"/>
                </a:solidFill>
                <a:latin typeface="Arial" panose="020B0604020202020204" pitchFamily="34" charset="0"/>
                <a:cs typeface="Arial" panose="020B0604020202020204" pitchFamily="34" charset="0"/>
                <a:sym typeface="Arial" panose="020B0604020202020204" pitchFamily="34" charset="0"/>
              </a:rPr>
              <a:t>Our Flag</a:t>
            </a:r>
            <a:endParaRPr lang="en-US" altLang="zh-CN" sz="5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197" y="2062501"/>
            <a:ext cx="5486400" cy="3429000"/>
          </a:xfrm>
          <a:prstGeom prst="rect">
            <a:avLst/>
          </a:prstGeom>
          <a:ln>
            <a:noFill/>
          </a:ln>
        </p:spPr>
      </p:pic>
      <p:sp>
        <p:nvSpPr>
          <p:cNvPr id="3" name="椭圆 2"/>
          <p:cNvSpPr/>
          <p:nvPr/>
        </p:nvSpPr>
        <p:spPr>
          <a:xfrm>
            <a:off x="7331075" y="3148805"/>
            <a:ext cx="2974340" cy="1107760"/>
          </a:xfrm>
          <a:prstGeom prst="ellipse">
            <a:avLst/>
          </a:prstGeom>
          <a:no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24" name="Shape 204"/>
          <p:cNvSpPr>
            <a:spLocks noChangeArrowheads="1"/>
          </p:cNvSpPr>
          <p:nvPr/>
        </p:nvSpPr>
        <p:spPr bwMode="auto">
          <a:xfrm>
            <a:off x="4832969" y="3412652"/>
            <a:ext cx="3788828"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Black background</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5" name="Shape 204"/>
          <p:cNvSpPr>
            <a:spLocks noChangeArrowheads="1"/>
          </p:cNvSpPr>
          <p:nvPr/>
        </p:nvSpPr>
        <p:spPr bwMode="auto">
          <a:xfrm>
            <a:off x="5213395" y="3347042"/>
            <a:ext cx="2688949"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Science and technology as a shield</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6" name="Shape 204"/>
          <p:cNvSpPr>
            <a:spLocks noChangeArrowheads="1"/>
          </p:cNvSpPr>
          <p:nvPr/>
        </p:nvSpPr>
        <p:spPr bwMode="auto">
          <a:xfrm>
            <a:off x="5641195" y="3302145"/>
            <a:ext cx="133535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Humanity is the core </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9" name="椭圆 8"/>
          <p:cNvSpPr/>
          <p:nvPr/>
        </p:nvSpPr>
        <p:spPr>
          <a:xfrm>
            <a:off x="6117590" y="2254885"/>
            <a:ext cx="5637530" cy="2673350"/>
          </a:xfrm>
          <a:prstGeom prst="ellipse">
            <a:avLst/>
          </a:prstGeom>
          <a:noFill/>
          <a:ln w="12700" cap="flat">
            <a:solidFill>
              <a:schemeClr val="bg1"/>
            </a:solidFill>
            <a:miter lim="400000"/>
          </a:ln>
          <a:effectLst>
            <a:outerShdw blurRad="38100" dist="25400" dir="5400000" rotWithShape="0">
              <a:srgbClr val="000000">
                <a:alpha val="50000"/>
              </a:srgbClr>
            </a:outerShdw>
          </a:effectLst>
          <a:extLst>
            <a:ext uri="{909E8E84-426E-40DD-AFC4-6F175D3DCCD1}">
              <a14:hiddenFill xmlns:a14="http://schemas.microsoft.com/office/drawing/2010/main">
                <a:solidFill>
                  <a:schemeClr val="bg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1000" fill="hold"/>
                                        <p:tgtEl>
                                          <p:spTgt spid="3"/>
                                        </p:tgtEl>
                                      </p:cBhvr>
                                      <p:by x="120000" y="120000"/>
                                    </p:animScale>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childTnLst>
                                </p:cTn>
                              </p:par>
                              <p:par>
                                <p:cTn id="14" presetID="0" presetClass="path" presetSubtype="0" repeatCount="indefinite" fill="hold" nodeType="withEffect">
                                  <p:stCondLst>
                                    <p:cond delay="0"/>
                                  </p:stCondLst>
                                  <p:endCondLst>
                                    <p:cond evt="onNext" delay="0">
                                      <p:tgtEl>
                                        <p:sldTgt/>
                                      </p:tgtEl>
                                    </p:cond>
                                  </p:endCondLst>
                                  <p:childTnLst>
                                    <p:animMotion origin="layout" path="M -0.045314 -0.014177 C -0.045314 0.093467 0.058197 0.180731 0.185884 0.180731 C 0.313571 0.180731 0.417082 0.093467 0.417082 -0.014177 C 0.417082 -0.121821 0.313571 -0.209084 0.185884 -0.209084 C 0.058197 -0.209084 -0.045314 -0.121821 -0.045314 -0.014177 Z " pathEditMode="relative" rAng="0" ptsTypes="">
                                      <p:cBhvr>
                                        <p:cTn id="15" dur="5000" fill="hold"/>
                                        <p:tgtEl>
                                          <p:spTgt spid="24"/>
                                        </p:tgtEl>
                                        <p:attrNameLst>
                                          <p:attrName>ppt_x</p:attrName>
                                          <p:attrName>ppt_y</p:attrName>
                                        </p:attrNameLst>
                                      </p:cBhvr>
                                      <p:rCtr x="231" y="0"/>
                                    </p:animMotion>
                                  </p:childTnLst>
                                </p:cTn>
                              </p:par>
                              <p:par>
                                <p:cTn id="16" presetID="1" presetClass="entr" presetSubtype="0" fill="hold" grpId="1" nodeType="withEffect">
                                  <p:stCondLst>
                                    <p:cond delay="500"/>
                                  </p:stCondLst>
                                  <p:childTnLst>
                                    <p:set>
                                      <p:cBhvr>
                                        <p:cTn id="17" dur="1" fill="hold">
                                          <p:stCondLst>
                                            <p:cond delay="0"/>
                                          </p:stCondLst>
                                        </p:cTn>
                                        <p:tgtEl>
                                          <p:spTgt spid="25"/>
                                        </p:tgtEl>
                                        <p:attrNameLst>
                                          <p:attrName>style.visibility</p:attrName>
                                        </p:attrNameLst>
                                      </p:cBhvr>
                                      <p:to>
                                        <p:strVal val="visible"/>
                                      </p:to>
                                    </p:set>
                                  </p:childTnLst>
                                </p:cTn>
                              </p:par>
                              <p:par>
                                <p:cTn id="18" presetID="0" presetClass="path" presetSubtype="0" repeatCount="indefinite" accel="50000" decel="50000" fill="hold" grpId="0" nodeType="withEffect">
                                  <p:stCondLst>
                                    <p:cond delay="1000"/>
                                  </p:stCondLst>
                                  <p:endCondLst>
                                    <p:cond evt="onNext" delay="0">
                                      <p:tgtEl>
                                        <p:sldTgt/>
                                      </p:tgtEl>
                                    </p:cond>
                                  </p:endCondLst>
                                  <p:childTnLst>
                                    <p:animMotion origin="layout" path="M -0.035521 -0.007880 C -0.035521 0.099765 0.067990 0.187028 0.195677 0.187028 C 0.323364 0.187028 0.426875 0.099765 0.426875 -0.007880 C 0.426875 -0.115525 0.323364 -0.202788 0.195677 -0.202788 C 0.067990 -0.202788 -0.035521 -0.115525 -0.035521 -0.007880 Z " pathEditMode="relative" rAng="0" ptsTypes="">
                                      <p:cBhvr>
                                        <p:cTn id="19" dur="5000" fill="hold"/>
                                        <p:tgtEl>
                                          <p:spTgt spid="25"/>
                                        </p:tgtEl>
                                        <p:attrNameLst>
                                          <p:attrName>ppt_x</p:attrName>
                                          <p:attrName>ppt_y</p:attrName>
                                        </p:attrNameLst>
                                      </p:cBhvr>
                                      <p:rCtr x="231" y="0"/>
                                    </p:animMotion>
                                  </p:childTnLst>
                                </p:cTn>
                              </p:par>
                              <p:par>
                                <p:cTn id="20" presetID="1" presetClass="entr" presetSubtype="0" fill="hold" grpId="1" nodeType="withEffect">
                                  <p:stCondLst>
                                    <p:cond delay="1500"/>
                                  </p:stCondLst>
                                  <p:childTnLst>
                                    <p:set>
                                      <p:cBhvr>
                                        <p:cTn id="21" dur="1" fill="hold">
                                          <p:stCondLst>
                                            <p:cond delay="0"/>
                                          </p:stCondLst>
                                        </p:cTn>
                                        <p:tgtEl>
                                          <p:spTgt spid="26"/>
                                        </p:tgtEl>
                                        <p:attrNameLst>
                                          <p:attrName>style.visibility</p:attrName>
                                        </p:attrNameLst>
                                      </p:cBhvr>
                                      <p:to>
                                        <p:strVal val="visible"/>
                                      </p:to>
                                    </p:set>
                                  </p:childTnLst>
                                </p:cTn>
                              </p:par>
                              <p:par>
                                <p:cTn id="22" presetID="0" presetClass="path" presetSubtype="0" repeatCount="indefinite" accel="50000" decel="50000" fill="hold" grpId="0" nodeType="withEffect">
                                  <p:stCondLst>
                                    <p:cond delay="3000"/>
                                  </p:stCondLst>
                                  <p:endCondLst>
                                    <p:cond evt="onNext" delay="0">
                                      <p:tgtEl>
                                        <p:sldTgt/>
                                      </p:tgtEl>
                                    </p:cond>
                                  </p:endCondLst>
                                  <p:childTnLst>
                                    <p:animMotion origin="layout" path="M -0.018490 -0.001862 C -0.018490 0.105783 0.085020 0.193046 0.212707 0.193046 C 0.340395 0.193046 0.443905 0.105783 0.443905 -0.001862 C 0.443905 -0.109506 0.340395 -0.196769 0.212707 -0.196769 C 0.085020 -0.196769 -0.018490 -0.109506 -0.018490 -0.001862 Z " pathEditMode="relative" rAng="0" ptsTypes="">
                                      <p:cBhvr>
                                        <p:cTn id="23" dur="5000" fill="hold"/>
                                        <p:tgtEl>
                                          <p:spTgt spid="26"/>
                                        </p:tgtEl>
                                        <p:attrNameLst>
                                          <p:attrName>ppt_x</p:attrName>
                                          <p:attrName>ppt_y</p:attrName>
                                        </p:attrNameLst>
                                      </p:cBhvr>
                                      <p:rCtr x="2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24" grpId="0" bldLvl="0" build="allAtOnce"/>
      <p:bldP spid="25" grpId="0"/>
      <p:bldP spid="25" grpId="1"/>
      <p:bldP spid="26" grpId="0"/>
      <p:bldP spid="26" grpId="1"/>
      <p:bldP spid="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hape 204"/>
          <p:cNvSpPr>
            <a:spLocks noChangeArrowheads="1"/>
          </p:cNvSpPr>
          <p:nvPr/>
        </p:nvSpPr>
        <p:spPr bwMode="auto">
          <a:xfrm>
            <a:off x="3211297" y="1173482"/>
            <a:ext cx="5867400"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3735" dirty="0">
                <a:solidFill>
                  <a:srgbClr val="FFFFFF"/>
                </a:solidFill>
                <a:latin typeface="Comic Sans MS" panose="030F0702030302020204" charset="0"/>
                <a:cs typeface="Comic Sans MS" panose="030F0702030302020204" charset="0"/>
                <a:sym typeface="Arial" panose="020B0604020202020204" pitchFamily="34" charset="0"/>
              </a:rPr>
              <a:t>Black background </a:t>
            </a:r>
            <a:endParaRPr lang="en-US" altLang="zh-CN" sz="3735" dirty="0">
              <a:solidFill>
                <a:srgbClr val="FFFFFF"/>
              </a:solidFill>
              <a:latin typeface="Comic Sans MS" panose="030F0702030302020204" charset="0"/>
              <a:cs typeface="Comic Sans MS" panose="030F0702030302020204" charset="0"/>
              <a:sym typeface="Arial" panose="020B0604020202020204" pitchFamily="34" charset="0"/>
            </a:endParaRPr>
          </a:p>
          <a:p>
            <a:pPr algn="ctr" defTabSz="1219200" eaLnBrk="1" fontAlgn="base" hangingPunct="1">
              <a:spcBef>
                <a:spcPct val="0"/>
              </a:spcBef>
              <a:spcAft>
                <a:spcPct val="0"/>
              </a:spcAft>
            </a:pPr>
            <a:r>
              <a:rPr lang="en-US" altLang="zh-CN" sz="3735" dirty="0">
                <a:solidFill>
                  <a:srgbClr val="FFFFFF"/>
                </a:solidFill>
                <a:latin typeface="Comic Sans MS" panose="030F0702030302020204" charset="0"/>
                <a:cs typeface="Comic Sans MS" panose="030F0702030302020204" charset="0"/>
                <a:sym typeface="Arial" panose="020B0604020202020204" pitchFamily="34" charset="0"/>
              </a:rPr>
              <a:t>- when the world is dark and human wisdom is ignorant</a:t>
            </a:r>
            <a:endParaRPr lang="en-US" altLang="zh-CN" sz="3735" dirty="0">
              <a:solidFill>
                <a:srgbClr val="FFFFFF"/>
              </a:solidFill>
              <a:latin typeface="Comic Sans MS" panose="030F0702030302020204" charset="0"/>
              <a:cs typeface="Comic Sans MS" panose="030F0702030302020204" charset="0"/>
              <a:sym typeface="Arial" panose="020B0604020202020204" pitchFamily="34" charset="0"/>
            </a:endParaRPr>
          </a:p>
        </p:txBody>
      </p:sp>
      <p:sp>
        <p:nvSpPr>
          <p:cNvPr id="19460" name="Shape 206"/>
          <p:cNvSpPr>
            <a:spLocks noChangeArrowheads="1"/>
          </p:cNvSpPr>
          <p:nvPr/>
        </p:nvSpPr>
        <p:spPr bwMode="auto">
          <a:xfrm>
            <a:off x="3033184" y="174819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1" name="Shape 207"/>
          <p:cNvSpPr>
            <a:spLocks noChangeArrowheads="1"/>
          </p:cNvSpPr>
          <p:nvPr/>
        </p:nvSpPr>
        <p:spPr bwMode="auto">
          <a:xfrm rot="10800000">
            <a:off x="9137651" y="174819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2" name="Shape 208"/>
          <p:cNvSpPr>
            <a:spLocks noChangeShapeType="1"/>
          </p:cNvSpPr>
          <p:nvPr/>
        </p:nvSpPr>
        <p:spPr bwMode="auto">
          <a:xfrm flipV="1">
            <a:off x="9762067"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3" name="Shape 209"/>
          <p:cNvSpPr>
            <a:spLocks noChangeShapeType="1"/>
          </p:cNvSpPr>
          <p:nvPr/>
        </p:nvSpPr>
        <p:spPr bwMode="auto">
          <a:xfrm flipV="1">
            <a:off x="1013036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4" name="Shape 210"/>
          <p:cNvSpPr>
            <a:spLocks noChangeShapeType="1"/>
          </p:cNvSpPr>
          <p:nvPr/>
        </p:nvSpPr>
        <p:spPr bwMode="auto">
          <a:xfrm flipV="1">
            <a:off x="2641600"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5" name="Shape 211"/>
          <p:cNvSpPr>
            <a:spLocks noChangeShapeType="1"/>
          </p:cNvSpPr>
          <p:nvPr/>
        </p:nvSpPr>
        <p:spPr bwMode="auto">
          <a:xfrm flipV="1">
            <a:off x="225001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2" name="右箭头 1"/>
          <p:cNvSpPr/>
          <p:nvPr/>
        </p:nvSpPr>
        <p:spPr>
          <a:xfrm>
            <a:off x="7824192"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3" name="等腰三角形 2"/>
          <p:cNvSpPr/>
          <p:nvPr/>
        </p:nvSpPr>
        <p:spPr>
          <a:xfrm>
            <a:off x="2037685" y="3465428"/>
            <a:ext cx="424665" cy="1576144"/>
          </a:xfrm>
          <a:prstGeom prst="triangl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951" y="4794437"/>
            <a:ext cx="2255299" cy="140956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348" y="4794434"/>
            <a:ext cx="2255299" cy="14095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1753" y="4863813"/>
            <a:ext cx="2255299" cy="1409561"/>
          </a:xfrm>
          <a:prstGeom prst="rect">
            <a:avLst/>
          </a:prstGeom>
        </p:spPr>
      </p:pic>
      <p:sp>
        <p:nvSpPr>
          <p:cNvPr id="34" name="右箭头 33"/>
          <p:cNvSpPr/>
          <p:nvPr/>
        </p:nvSpPr>
        <p:spPr>
          <a:xfrm>
            <a:off x="3961110"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7" name="文本框 6"/>
          <p:cNvSpPr txBox="1"/>
          <p:nvPr/>
        </p:nvSpPr>
        <p:spPr>
          <a:xfrm>
            <a:off x="787718" y="238125"/>
            <a:ext cx="117602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Flag</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up)">
                                      <p:cBhvr>
                                        <p:cTn id="7" dur="500"/>
                                        <p:tgtEl>
                                          <p:spTgt spid="19459">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Effect transition="in" filter="wipe(up)">
                                      <p:cBhvr>
                                        <p:cTn id="11"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hape 204"/>
          <p:cNvSpPr>
            <a:spLocks noChangeArrowheads="1"/>
          </p:cNvSpPr>
          <p:nvPr/>
        </p:nvSpPr>
        <p:spPr bwMode="auto">
          <a:xfrm>
            <a:off x="3265805" y="1159510"/>
            <a:ext cx="5992495" cy="57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3200" dirty="0">
                <a:solidFill>
                  <a:srgbClr val="FFFFFF"/>
                </a:solidFill>
                <a:latin typeface="Comic Sans MS" panose="030F0702030302020204" charset="0"/>
                <a:cs typeface="Comic Sans MS" panose="030F0702030302020204" charset="0"/>
                <a:sym typeface="Arial" panose="020B0604020202020204" pitchFamily="34" charset="0"/>
              </a:rPr>
              <a:t>Science and technology as a shield - light up a little light to the world. the development and progress of human wisdom, but it is only cold blue after all</a:t>
            </a:r>
            <a:endParaRPr lang="en-US" altLang="zh-CN" sz="3200" dirty="0">
              <a:solidFill>
                <a:srgbClr val="FFFFFF"/>
              </a:solidFill>
              <a:latin typeface="Comic Sans MS" panose="030F0702030302020204" charset="0"/>
              <a:cs typeface="Comic Sans MS" panose="030F0702030302020204" charset="0"/>
              <a:sym typeface="Arial" panose="020B0604020202020204" pitchFamily="34" charset="0"/>
            </a:endParaRPr>
          </a:p>
        </p:txBody>
      </p:sp>
      <p:sp>
        <p:nvSpPr>
          <p:cNvPr id="19460" name="Shape 206"/>
          <p:cNvSpPr>
            <a:spLocks noChangeArrowheads="1"/>
          </p:cNvSpPr>
          <p:nvPr/>
        </p:nvSpPr>
        <p:spPr bwMode="auto">
          <a:xfrm>
            <a:off x="3033184" y="174819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1" name="Shape 207"/>
          <p:cNvSpPr>
            <a:spLocks noChangeArrowheads="1"/>
          </p:cNvSpPr>
          <p:nvPr/>
        </p:nvSpPr>
        <p:spPr bwMode="auto">
          <a:xfrm rot="10800000">
            <a:off x="9137651" y="174819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2" name="Shape 208"/>
          <p:cNvSpPr>
            <a:spLocks noChangeShapeType="1"/>
          </p:cNvSpPr>
          <p:nvPr/>
        </p:nvSpPr>
        <p:spPr bwMode="auto">
          <a:xfrm flipV="1">
            <a:off x="9762067"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3" name="Shape 209"/>
          <p:cNvSpPr>
            <a:spLocks noChangeShapeType="1"/>
          </p:cNvSpPr>
          <p:nvPr/>
        </p:nvSpPr>
        <p:spPr bwMode="auto">
          <a:xfrm flipV="1">
            <a:off x="1013036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4" name="Shape 210"/>
          <p:cNvSpPr>
            <a:spLocks noChangeShapeType="1"/>
          </p:cNvSpPr>
          <p:nvPr/>
        </p:nvSpPr>
        <p:spPr bwMode="auto">
          <a:xfrm flipV="1">
            <a:off x="2641600"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5" name="Shape 211"/>
          <p:cNvSpPr>
            <a:spLocks noChangeShapeType="1"/>
          </p:cNvSpPr>
          <p:nvPr/>
        </p:nvSpPr>
        <p:spPr bwMode="auto">
          <a:xfrm flipV="1">
            <a:off x="225001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2" name="右箭头 1"/>
          <p:cNvSpPr/>
          <p:nvPr/>
        </p:nvSpPr>
        <p:spPr>
          <a:xfrm>
            <a:off x="7824192"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3" name="等腰三角形 2"/>
          <p:cNvSpPr/>
          <p:nvPr/>
        </p:nvSpPr>
        <p:spPr>
          <a:xfrm>
            <a:off x="5932665" y="3465428"/>
            <a:ext cx="424665" cy="1576144"/>
          </a:xfrm>
          <a:prstGeom prst="triangl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951" y="4794437"/>
            <a:ext cx="2255299" cy="140956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348" y="4794434"/>
            <a:ext cx="2255299" cy="14095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1753" y="4863813"/>
            <a:ext cx="2255299" cy="1409561"/>
          </a:xfrm>
          <a:prstGeom prst="rect">
            <a:avLst/>
          </a:prstGeom>
        </p:spPr>
      </p:pic>
      <p:sp>
        <p:nvSpPr>
          <p:cNvPr id="34" name="右箭头 33"/>
          <p:cNvSpPr/>
          <p:nvPr/>
        </p:nvSpPr>
        <p:spPr>
          <a:xfrm>
            <a:off x="3961110"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7" name="文本框 6"/>
          <p:cNvSpPr txBox="1"/>
          <p:nvPr/>
        </p:nvSpPr>
        <p:spPr>
          <a:xfrm>
            <a:off x="787718" y="238125"/>
            <a:ext cx="117602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Flag</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6546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up)">
                                      <p:cBhvr>
                                        <p:cTn id="7" dur="500"/>
                                        <p:tgtEl>
                                          <p:spTgt spid="19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hape 204"/>
          <p:cNvSpPr>
            <a:spLocks noChangeArrowheads="1"/>
          </p:cNvSpPr>
          <p:nvPr/>
        </p:nvSpPr>
        <p:spPr bwMode="auto">
          <a:xfrm>
            <a:off x="3266092" y="995399"/>
            <a:ext cx="5867400"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2665" dirty="0">
                <a:solidFill>
                  <a:srgbClr val="FFFFFF"/>
                </a:solidFill>
                <a:latin typeface="Comic Sans MS" panose="030F0702030302020204" charset="0"/>
                <a:cs typeface="Comic Sans MS" panose="030F0702030302020204" charset="0"/>
                <a:sym typeface="Arial" panose="020B0604020202020204" pitchFamily="34" charset="0"/>
              </a:rPr>
              <a:t>Humanity is the core - humanity. Human beings have rich emotions and the middle human face pattern adopts the design of three primary colors. The three primary colors are the basic primary colors that can no longer be decomposed in color</a:t>
            </a:r>
            <a:endParaRPr lang="en-US" altLang="zh-CN" sz="2665" dirty="0">
              <a:solidFill>
                <a:srgbClr val="FFFFFF"/>
              </a:solidFill>
              <a:latin typeface="Comic Sans MS" panose="030F0702030302020204" charset="0"/>
              <a:cs typeface="Comic Sans MS" panose="030F0702030302020204" charset="0"/>
              <a:sym typeface="Arial" panose="020B0604020202020204" pitchFamily="34" charset="0"/>
            </a:endParaRPr>
          </a:p>
        </p:txBody>
      </p:sp>
      <p:sp>
        <p:nvSpPr>
          <p:cNvPr id="19460" name="Shape 206"/>
          <p:cNvSpPr>
            <a:spLocks noChangeArrowheads="1"/>
          </p:cNvSpPr>
          <p:nvPr/>
        </p:nvSpPr>
        <p:spPr bwMode="auto">
          <a:xfrm>
            <a:off x="3033184" y="174819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1" name="Shape 207"/>
          <p:cNvSpPr>
            <a:spLocks noChangeArrowheads="1"/>
          </p:cNvSpPr>
          <p:nvPr/>
        </p:nvSpPr>
        <p:spPr bwMode="auto">
          <a:xfrm rot="10800000">
            <a:off x="9137651" y="174819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2" name="Shape 208"/>
          <p:cNvSpPr>
            <a:spLocks noChangeShapeType="1"/>
          </p:cNvSpPr>
          <p:nvPr/>
        </p:nvSpPr>
        <p:spPr bwMode="auto">
          <a:xfrm flipV="1">
            <a:off x="9762067"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3" name="Shape 209"/>
          <p:cNvSpPr>
            <a:spLocks noChangeShapeType="1"/>
          </p:cNvSpPr>
          <p:nvPr/>
        </p:nvSpPr>
        <p:spPr bwMode="auto">
          <a:xfrm flipV="1">
            <a:off x="1013036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4" name="Shape 210"/>
          <p:cNvSpPr>
            <a:spLocks noChangeShapeType="1"/>
          </p:cNvSpPr>
          <p:nvPr/>
        </p:nvSpPr>
        <p:spPr bwMode="auto">
          <a:xfrm flipV="1">
            <a:off x="2641600" y="1828625"/>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9465" name="Shape 211"/>
          <p:cNvSpPr>
            <a:spLocks noChangeShapeType="1"/>
          </p:cNvSpPr>
          <p:nvPr/>
        </p:nvSpPr>
        <p:spPr bwMode="auto">
          <a:xfrm flipV="1">
            <a:off x="2250017" y="197679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2" name="右箭头 1"/>
          <p:cNvSpPr/>
          <p:nvPr/>
        </p:nvSpPr>
        <p:spPr>
          <a:xfrm>
            <a:off x="7824192"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3" name="等腰三角形 2"/>
          <p:cNvSpPr/>
          <p:nvPr/>
        </p:nvSpPr>
        <p:spPr>
          <a:xfrm>
            <a:off x="9713602" y="3465428"/>
            <a:ext cx="424665" cy="1576144"/>
          </a:xfrm>
          <a:prstGeom prst="triangl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951" y="4794437"/>
            <a:ext cx="2255299" cy="140956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348" y="4794434"/>
            <a:ext cx="2255299" cy="14095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1753" y="4863813"/>
            <a:ext cx="2255299" cy="1409561"/>
          </a:xfrm>
          <a:prstGeom prst="rect">
            <a:avLst/>
          </a:prstGeom>
        </p:spPr>
      </p:pic>
      <p:sp>
        <p:nvSpPr>
          <p:cNvPr id="34" name="右箭头 33"/>
          <p:cNvSpPr/>
          <p:nvPr/>
        </p:nvSpPr>
        <p:spPr>
          <a:xfrm>
            <a:off x="3961110" y="4758760"/>
            <a:ext cx="520557" cy="1576144"/>
          </a:xfrm>
          <a:prstGeom prst="rightArrow">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7" name="文本框 6"/>
          <p:cNvSpPr txBox="1"/>
          <p:nvPr/>
        </p:nvSpPr>
        <p:spPr>
          <a:xfrm>
            <a:off x="787718" y="238125"/>
            <a:ext cx="117602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Flag</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up)">
                                      <p:cBhvr>
                                        <p:cTn id="7" dur="500"/>
                                        <p:tgtEl>
                                          <p:spTgt spid="19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pasted-image.pd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02347" y="2477424"/>
            <a:ext cx="1887907" cy="24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56" name="Shape 456"/>
          <p:cNvSpPr>
            <a:spLocks noChangeArrowheads="1"/>
          </p:cNvSpPr>
          <p:nvPr/>
        </p:nvSpPr>
        <p:spPr bwMode="auto">
          <a:xfrm>
            <a:off x="11995582" y="-226623"/>
            <a:ext cx="76767" cy="767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18" name="Shape 204"/>
          <p:cNvSpPr>
            <a:spLocks noChangeArrowheads="1"/>
          </p:cNvSpPr>
          <p:nvPr/>
        </p:nvSpPr>
        <p:spPr bwMode="auto">
          <a:xfrm>
            <a:off x="211250" y="529634"/>
            <a:ext cx="3788828"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5865" dirty="0">
                <a:solidFill>
                  <a:srgbClr val="FFFFFF"/>
                </a:solidFill>
                <a:latin typeface="Arial" panose="020B0604020202020204" pitchFamily="34" charset="0"/>
                <a:cs typeface="Arial" panose="020B0604020202020204" pitchFamily="34" charset="0"/>
                <a:sym typeface="Arial" panose="020B0604020202020204" pitchFamily="34" charset="0"/>
              </a:rPr>
              <a:t>Our Flag</a:t>
            </a:r>
            <a:endParaRPr lang="en-US" altLang="zh-CN" sz="5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197" y="2062501"/>
            <a:ext cx="5486400" cy="3429000"/>
          </a:xfrm>
          <a:prstGeom prst="rect">
            <a:avLst/>
          </a:prstGeom>
          <a:ln>
            <a:noFill/>
          </a:ln>
        </p:spPr>
      </p:pic>
      <p:sp>
        <p:nvSpPr>
          <p:cNvPr id="3" name="椭圆 2"/>
          <p:cNvSpPr/>
          <p:nvPr/>
        </p:nvSpPr>
        <p:spPr>
          <a:xfrm>
            <a:off x="7331075" y="3148805"/>
            <a:ext cx="2974340" cy="1107760"/>
          </a:xfrm>
          <a:prstGeom prst="ellipse">
            <a:avLst/>
          </a:prstGeom>
          <a:no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latin typeface="Helvetica Light"/>
              <a:sym typeface="Helvetica Light"/>
            </a:endParaRPr>
          </a:p>
        </p:txBody>
      </p:sp>
      <p:sp>
        <p:nvSpPr>
          <p:cNvPr id="24" name="Shape 204"/>
          <p:cNvSpPr>
            <a:spLocks noChangeArrowheads="1"/>
          </p:cNvSpPr>
          <p:nvPr/>
        </p:nvSpPr>
        <p:spPr bwMode="auto">
          <a:xfrm>
            <a:off x="4832969" y="3412652"/>
            <a:ext cx="3788828"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Black background</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5" name="Shape 204"/>
          <p:cNvSpPr>
            <a:spLocks noChangeArrowheads="1"/>
          </p:cNvSpPr>
          <p:nvPr/>
        </p:nvSpPr>
        <p:spPr bwMode="auto">
          <a:xfrm>
            <a:off x="5213395" y="3347042"/>
            <a:ext cx="2688949"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Science and technology as a shield</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6" name="Shape 204"/>
          <p:cNvSpPr>
            <a:spLocks noChangeArrowheads="1"/>
          </p:cNvSpPr>
          <p:nvPr/>
        </p:nvSpPr>
        <p:spPr bwMode="auto">
          <a:xfrm>
            <a:off x="5641195" y="3302145"/>
            <a:ext cx="133535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fontAlgn="base" hangingPunct="1">
              <a:spcBef>
                <a:spcPct val="0"/>
              </a:spcBef>
              <a:spcAft>
                <a:spcPct val="0"/>
              </a:spcAft>
            </a:pPr>
            <a:r>
              <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rPr>
              <a:t>Humanity is the core </a:t>
            </a:r>
            <a:endParaRPr lang="en-US" altLang="zh-CN" sz="186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9" name="椭圆 8"/>
          <p:cNvSpPr/>
          <p:nvPr/>
        </p:nvSpPr>
        <p:spPr>
          <a:xfrm>
            <a:off x="6117590" y="2254885"/>
            <a:ext cx="5637530" cy="2673350"/>
          </a:xfrm>
          <a:prstGeom prst="ellipse">
            <a:avLst/>
          </a:prstGeom>
          <a:noFill/>
          <a:ln w="12700" cap="flat">
            <a:solidFill>
              <a:schemeClr val="bg1"/>
            </a:solidFill>
            <a:miter lim="400000"/>
          </a:ln>
          <a:effectLst>
            <a:outerShdw blurRad="38100" dist="25400" dir="5400000" rotWithShape="0">
              <a:srgbClr val="000000">
                <a:alpha val="50000"/>
              </a:srgbClr>
            </a:outerShdw>
          </a:effectLst>
          <a:extLst>
            <a:ext uri="{909E8E84-426E-40DD-AFC4-6F175D3DCCD1}">
              <a14:hiddenFill xmlns:a14="http://schemas.microsoft.com/office/drawing/2010/main">
                <a:solidFill>
                  <a:schemeClr val="bg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1000" fill="hold"/>
                                        <p:tgtEl>
                                          <p:spTgt spid="3"/>
                                        </p:tgtEl>
                                      </p:cBhvr>
                                      <p:by x="120000" y="120000"/>
                                    </p:animScale>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childTnLst>
                                </p:cTn>
                              </p:par>
                              <p:par>
                                <p:cTn id="14" presetID="0" presetClass="path" presetSubtype="0" repeatCount="indefinite" accel="50000" decel="50000" fill="hold" nodeType="withEffect">
                                  <p:stCondLst>
                                    <p:cond delay="0"/>
                                  </p:stCondLst>
                                  <p:endCondLst>
                                    <p:cond evt="onNext" delay="0">
                                      <p:tgtEl>
                                        <p:sldTgt/>
                                      </p:tgtEl>
                                    </p:cond>
                                  </p:endCondLst>
                                  <p:childTnLst>
                                    <p:animMotion origin="layout" path="M -0.045314 -0.014177 C -0.045314 0.093467 0.058197 0.180731 0.185884 0.180731 C 0.313571 0.180731 0.417082 0.093467 0.417082 -0.014177 C 0.417082 -0.121821 0.313571 -0.209084 0.185884 -0.209084 C 0.058197 -0.209084 -0.045314 -0.121821 -0.045314 -0.014177 Z " pathEditMode="relative" rAng="0" ptsTypes="">
                                      <p:cBhvr>
                                        <p:cTn id="15" dur="3000" fill="hold"/>
                                        <p:tgtEl>
                                          <p:spTgt spid="24"/>
                                        </p:tgtEl>
                                        <p:attrNameLst>
                                          <p:attrName>ppt_x</p:attrName>
                                          <p:attrName>ppt_y</p:attrName>
                                        </p:attrNameLst>
                                      </p:cBhvr>
                                      <p:rCtr x="231" y="0"/>
                                    </p:animMotion>
                                  </p:childTnLst>
                                </p:cTn>
                              </p:par>
                              <p:par>
                                <p:cTn id="16" presetID="1" presetClass="entr" presetSubtype="0" fill="hold" grpId="1" nodeType="withEffect">
                                  <p:stCondLst>
                                    <p:cond delay="500"/>
                                  </p:stCondLst>
                                  <p:childTnLst>
                                    <p:set>
                                      <p:cBhvr>
                                        <p:cTn id="17" dur="1" fill="hold">
                                          <p:stCondLst>
                                            <p:cond delay="0"/>
                                          </p:stCondLst>
                                        </p:cTn>
                                        <p:tgtEl>
                                          <p:spTgt spid="25"/>
                                        </p:tgtEl>
                                        <p:attrNameLst>
                                          <p:attrName>style.visibility</p:attrName>
                                        </p:attrNameLst>
                                      </p:cBhvr>
                                      <p:to>
                                        <p:strVal val="visible"/>
                                      </p:to>
                                    </p:set>
                                  </p:childTnLst>
                                </p:cTn>
                              </p:par>
                              <p:par>
                                <p:cTn id="18" presetID="0" presetClass="path" presetSubtype="0" repeatCount="indefinite" accel="50000" decel="50000" fill="hold" grpId="0" nodeType="withEffect">
                                  <p:stCondLst>
                                    <p:cond delay="1000"/>
                                  </p:stCondLst>
                                  <p:endCondLst>
                                    <p:cond evt="onNext" delay="0">
                                      <p:tgtEl>
                                        <p:sldTgt/>
                                      </p:tgtEl>
                                    </p:cond>
                                  </p:endCondLst>
                                  <p:childTnLst>
                                    <p:animMotion origin="layout" path="M -0.035521 -0.007880 C -0.035521 0.099765 0.067990 0.187028 0.195677 0.187028 C 0.323364 0.187028 0.426875 0.099765 0.426875 -0.007880 C 0.426875 -0.115525 0.323364 -0.202788 0.195677 -0.202788 C 0.067990 -0.202788 -0.035521 -0.115525 -0.035521 -0.007880 Z " pathEditMode="relative" rAng="0" ptsTypes="">
                                      <p:cBhvr>
                                        <p:cTn id="19" dur="3000" fill="hold"/>
                                        <p:tgtEl>
                                          <p:spTgt spid="25"/>
                                        </p:tgtEl>
                                        <p:attrNameLst>
                                          <p:attrName>ppt_x</p:attrName>
                                          <p:attrName>ppt_y</p:attrName>
                                        </p:attrNameLst>
                                      </p:cBhvr>
                                      <p:rCtr x="231" y="0"/>
                                    </p:animMotion>
                                  </p:childTnLst>
                                </p:cTn>
                              </p:par>
                              <p:par>
                                <p:cTn id="20" presetID="1" presetClass="entr" presetSubtype="0" fill="hold" grpId="1" nodeType="withEffect">
                                  <p:stCondLst>
                                    <p:cond delay="1500"/>
                                  </p:stCondLst>
                                  <p:childTnLst>
                                    <p:set>
                                      <p:cBhvr>
                                        <p:cTn id="21" dur="1" fill="hold">
                                          <p:stCondLst>
                                            <p:cond delay="0"/>
                                          </p:stCondLst>
                                        </p:cTn>
                                        <p:tgtEl>
                                          <p:spTgt spid="26"/>
                                        </p:tgtEl>
                                        <p:attrNameLst>
                                          <p:attrName>style.visibility</p:attrName>
                                        </p:attrNameLst>
                                      </p:cBhvr>
                                      <p:to>
                                        <p:strVal val="visible"/>
                                      </p:to>
                                    </p:set>
                                  </p:childTnLst>
                                </p:cTn>
                              </p:par>
                              <p:par>
                                <p:cTn id="22" presetID="0" presetClass="path" presetSubtype="0" repeatCount="indefinite" accel="50000" decel="50000" fill="hold" grpId="0" nodeType="withEffect">
                                  <p:stCondLst>
                                    <p:cond delay="2000"/>
                                  </p:stCondLst>
                                  <p:endCondLst>
                                    <p:cond evt="onNext" delay="0">
                                      <p:tgtEl>
                                        <p:sldTgt/>
                                      </p:tgtEl>
                                    </p:cond>
                                  </p:endCondLst>
                                  <p:childTnLst>
                                    <p:animMotion origin="layout" path="M -0.018490 -0.001862 C -0.018490 0.105783 0.085020 0.193046 0.212707 0.193046 C 0.340395 0.193046 0.443905 0.105783 0.443905 -0.001862 C 0.443905 -0.109506 0.340395 -0.196769 0.212707 -0.196769 C 0.085020 -0.196769 -0.018490 -0.109506 -0.018490 -0.001862 Z " pathEditMode="relative" rAng="0" ptsTypes="">
                                      <p:cBhvr>
                                        <p:cTn id="23" dur="3000" fill="hold"/>
                                        <p:tgtEl>
                                          <p:spTgt spid="26"/>
                                        </p:tgtEl>
                                        <p:attrNameLst>
                                          <p:attrName>ppt_x</p:attrName>
                                          <p:attrName>ppt_y</p:attrName>
                                        </p:attrNameLst>
                                      </p:cBhvr>
                                      <p:rCtr x="2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24" grpId="0" bldLvl="0" build="allAtOnce"/>
      <p:bldP spid="25" grpId="0"/>
      <p:bldP spid="25" grpId="1"/>
      <p:bldP spid="26" grpId="0"/>
      <p:bldP spid="26" grpId="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hape 101"/>
          <p:cNvSpPr>
            <a:spLocks noChangeArrowheads="1"/>
          </p:cNvSpPr>
          <p:nvPr/>
        </p:nvSpPr>
        <p:spPr bwMode="auto">
          <a:xfrm rot="18871351" flipH="1">
            <a:off x="9745134" y="918635"/>
            <a:ext cx="1316567"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7" name="Shape 102"/>
          <p:cNvSpPr>
            <a:spLocks noChangeArrowheads="1"/>
          </p:cNvSpPr>
          <p:nvPr/>
        </p:nvSpPr>
        <p:spPr bwMode="auto">
          <a:xfrm rot="18871351" flipH="1">
            <a:off x="9726084" y="1589618"/>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8" name="Shape 103"/>
          <p:cNvSpPr>
            <a:spLocks noChangeArrowheads="1"/>
          </p:cNvSpPr>
          <p:nvPr/>
        </p:nvSpPr>
        <p:spPr bwMode="auto">
          <a:xfrm rot="18871351" flipH="1">
            <a:off x="7274983" y="118956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9" name="Shape 104"/>
          <p:cNvSpPr>
            <a:spLocks noChangeArrowheads="1"/>
          </p:cNvSpPr>
          <p:nvPr/>
        </p:nvSpPr>
        <p:spPr bwMode="auto">
          <a:xfrm rot="18871351" flipH="1">
            <a:off x="8902701" y="3139018"/>
            <a:ext cx="1420284" cy="27516"/>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4" name="Shape 108"/>
          <p:cNvSpPr>
            <a:spLocks noChangeArrowheads="1"/>
          </p:cNvSpPr>
          <p:nvPr/>
        </p:nvSpPr>
        <p:spPr bwMode="auto">
          <a:xfrm>
            <a:off x="4288790" y="2583180"/>
            <a:ext cx="361569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r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sz="3200" b="1"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rPr>
              <a:t>Emblem </a:t>
            </a:r>
            <a:endParaRPr lang="zh-CN"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endParaRPr>
          </a:p>
        </p:txBody>
      </p:sp>
      <p:sp>
        <p:nvSpPr>
          <p:cNvPr id="13326" name="Shape 101"/>
          <p:cNvSpPr>
            <a:spLocks noChangeArrowheads="1"/>
          </p:cNvSpPr>
          <p:nvPr/>
        </p:nvSpPr>
        <p:spPr bwMode="auto">
          <a:xfrm rot="18871351" flipH="1">
            <a:off x="3067051" y="4747684"/>
            <a:ext cx="1320800"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7" name="Shape 102"/>
          <p:cNvSpPr>
            <a:spLocks noChangeArrowheads="1"/>
          </p:cNvSpPr>
          <p:nvPr/>
        </p:nvSpPr>
        <p:spPr bwMode="auto">
          <a:xfrm rot="18871351" flipH="1">
            <a:off x="3054351" y="5418667"/>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8" name="Shape 103"/>
          <p:cNvSpPr>
            <a:spLocks noChangeArrowheads="1"/>
          </p:cNvSpPr>
          <p:nvPr/>
        </p:nvSpPr>
        <p:spPr bwMode="auto">
          <a:xfrm rot="18871351" flipH="1">
            <a:off x="603250" y="501861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Shape 98"/>
          <p:cNvSpPr>
            <a:spLocks noChangeArrowheads="1"/>
          </p:cNvSpPr>
          <p:nvPr/>
        </p:nvSpPr>
        <p:spPr bwMode="auto">
          <a:xfrm>
            <a:off x="4982210" y="2522855"/>
            <a:ext cx="2228215" cy="22072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3" name="Shape 99"/>
          <p:cNvSpPr>
            <a:spLocks noChangeArrowheads="1"/>
          </p:cNvSpPr>
          <p:nvPr/>
        </p:nvSpPr>
        <p:spPr bwMode="auto">
          <a:xfrm>
            <a:off x="4276725" y="1851025"/>
            <a:ext cx="3638550" cy="354774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 name="Shape 100"/>
          <p:cNvSpPr>
            <a:spLocks noChangeArrowheads="1"/>
          </p:cNvSpPr>
          <p:nvPr/>
        </p:nvSpPr>
        <p:spPr bwMode="auto">
          <a:xfrm>
            <a:off x="3561715" y="1070610"/>
            <a:ext cx="5066030" cy="5111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mph" presetSubtype="0" fill="hold" grpId="2" nodeType="withEffect">
                                  <p:stCondLst>
                                    <p:cond delay="0"/>
                                  </p:stCondLst>
                                  <p:childTnLst>
                                    <p:animScale>
                                      <p:cBhvr>
                                        <p:cTn id="11" dur="2000" fill="hold"/>
                                        <p:tgtEl>
                                          <p:spTgt spid="2"/>
                                        </p:tgtEl>
                                      </p:cBhvr>
                                      <p:by x="150000" y="150000"/>
                                    </p:animScale>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0"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6" presetClass="emph" presetSubtype="0" fill="hold" grpId="2" nodeType="withEffect">
                                  <p:stCondLst>
                                    <p:cond delay="0"/>
                                  </p:stCondLst>
                                  <p:childTnLst>
                                    <p:animScale>
                                      <p:cBhvr>
                                        <p:cTn id="18" dur="2000" fill="hold"/>
                                        <p:tgtEl>
                                          <p:spTgt spid="3"/>
                                        </p:tgtEl>
                                      </p:cBhvr>
                                      <p:by x="150000" y="150000"/>
                                    </p:animScale>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ntr"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6" presetClass="emph" presetSubtype="0" fill="hold" grpId="2" nodeType="withEffect">
                                  <p:stCondLst>
                                    <p:cond delay="0"/>
                                  </p:stCondLst>
                                  <p:childTnLst>
                                    <p:animScale>
                                      <p:cBhvr>
                                        <p:cTn id="25" dur="2000" fill="hold"/>
                                        <p:tgtEl>
                                          <p:spTgt spid="4"/>
                                        </p:tgtEl>
                                      </p:cBhvr>
                                      <p:by x="150000" y="150000"/>
                                    </p:animScale>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33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2" grpId="2" bldLvl="0" animBg="1"/>
      <p:bldP spid="3" grpId="0" bldLvl="0" animBg="1"/>
      <p:bldP spid="3" grpId="1" bldLvl="0" animBg="1"/>
      <p:bldP spid="3" grpId="2" bldLvl="0" animBg="1"/>
      <p:bldP spid="4" grpId="0" bldLvl="0" animBg="1"/>
      <p:bldP spid="4" grpId="1" bldLvl="0" animBg="1"/>
      <p:bldP spid="4" grpId="2"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6520559" cy="6858000"/>
          </a:xfrm>
          <a:prstGeom prst="rect">
            <a:avLst/>
          </a:prstGeom>
        </p:spPr>
      </p:pic>
      <p:sp>
        <p:nvSpPr>
          <p:cNvPr id="6" name="文本框 5"/>
          <p:cNvSpPr txBox="1"/>
          <p:nvPr/>
        </p:nvSpPr>
        <p:spPr>
          <a:xfrm>
            <a:off x="9226922" y="1524887"/>
            <a:ext cx="136854" cy="11627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spAutoFit/>
          </a:bodyPr>
          <a:lstStyle/>
          <a:p>
            <a:pPr algn="ctr" defTabSz="1100455" latinLnBrk="1" hangingPunct="0"/>
            <a:endParaRPr lang="zh-CN" altLang="en-US" sz="6665" dirty="0">
              <a:solidFill>
                <a:srgbClr val="000000"/>
              </a:solidFill>
              <a:sym typeface="Helvetica Light"/>
            </a:endParaRPr>
          </a:p>
        </p:txBody>
      </p:sp>
      <p:sp>
        <p:nvSpPr>
          <p:cNvPr id="7" name="文本框 6"/>
          <p:cNvSpPr txBox="1"/>
          <p:nvPr/>
        </p:nvSpPr>
        <p:spPr>
          <a:xfrm>
            <a:off x="6450965" y="482600"/>
            <a:ext cx="5603240" cy="14503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r>
              <a:rPr lang="en-US" altLang="zh-CN" sz="2135" dirty="0">
                <a:solidFill>
                  <a:schemeClr val="accent3"/>
                </a:solidFill>
                <a:latin typeface="Comic Sans MS" panose="030F0702030302020204" charset="0"/>
                <a:cs typeface="Comic Sans MS" panose="030F0702030302020204" charset="0"/>
                <a:sym typeface="Helvetica Light"/>
              </a:rPr>
              <a:t>On the left are some examples of emblem,</a:t>
            </a:r>
            <a:endParaRPr lang="en-US" altLang="zh-CN" sz="2135" dirty="0">
              <a:solidFill>
                <a:schemeClr val="accent3"/>
              </a:solidFill>
              <a:latin typeface="Comic Sans MS" panose="030F0702030302020204" charset="0"/>
              <a:cs typeface="Comic Sans MS" panose="030F0702030302020204" charset="0"/>
              <a:sym typeface="Helvetica Light"/>
            </a:endParaRPr>
          </a:p>
          <a:p>
            <a:pPr algn="ctr" defTabSz="1100455" latinLnBrk="1" hangingPunct="0"/>
            <a:r>
              <a:rPr lang="en-US" altLang="zh-CN" sz="2135" dirty="0">
                <a:solidFill>
                  <a:schemeClr val="accent3"/>
                </a:solidFill>
                <a:latin typeface="Comic Sans MS" panose="030F0702030302020204" charset="0"/>
                <a:cs typeface="Comic Sans MS" panose="030F0702030302020204" charset="0"/>
                <a:sym typeface="Helvetica Light"/>
              </a:rPr>
              <a:t>we can see that the national emblem of </a:t>
            </a:r>
            <a:endParaRPr lang="en-US" altLang="zh-CN" sz="2135" dirty="0">
              <a:solidFill>
                <a:schemeClr val="accent3"/>
              </a:solidFill>
              <a:latin typeface="Comic Sans MS" panose="030F0702030302020204" charset="0"/>
              <a:cs typeface="Comic Sans MS" panose="030F0702030302020204" charset="0"/>
              <a:sym typeface="Helvetica Light"/>
            </a:endParaRPr>
          </a:p>
          <a:p>
            <a:pPr algn="ctr" defTabSz="1100455" latinLnBrk="1" hangingPunct="0"/>
            <a:r>
              <a:rPr lang="en-US" altLang="zh-CN" sz="2135" dirty="0">
                <a:solidFill>
                  <a:schemeClr val="accent3"/>
                </a:solidFill>
                <a:latin typeface="Comic Sans MS" panose="030F0702030302020204" charset="0"/>
                <a:cs typeface="Comic Sans MS" panose="030F0702030302020204" charset="0"/>
                <a:sym typeface="Helvetica Light"/>
              </a:rPr>
              <a:t>each country contains the characteristics</a:t>
            </a:r>
            <a:endParaRPr lang="en-US" altLang="zh-CN" sz="2135" dirty="0">
              <a:solidFill>
                <a:schemeClr val="accent3"/>
              </a:solidFill>
              <a:latin typeface="Comic Sans MS" panose="030F0702030302020204" charset="0"/>
              <a:cs typeface="Comic Sans MS" panose="030F0702030302020204" charset="0"/>
              <a:sym typeface="Helvetica Light"/>
            </a:endParaRPr>
          </a:p>
          <a:p>
            <a:pPr algn="ctr" defTabSz="1100455" latinLnBrk="1" hangingPunct="0"/>
            <a:r>
              <a:rPr lang="en-US" altLang="zh-CN" sz="2135" dirty="0">
                <a:solidFill>
                  <a:schemeClr val="accent3"/>
                </a:solidFill>
                <a:latin typeface="Comic Sans MS" panose="030F0702030302020204" charset="0"/>
                <a:cs typeface="Comic Sans MS" panose="030F0702030302020204" charset="0"/>
                <a:sym typeface="Helvetica Light"/>
              </a:rPr>
              <a:t>of their own country .</a:t>
            </a:r>
            <a:endParaRPr lang="en-US" altLang="zh-CN" sz="2135" dirty="0">
              <a:solidFill>
                <a:schemeClr val="accent3"/>
              </a:solidFill>
              <a:latin typeface="Comic Sans MS" panose="030F0702030302020204" charset="0"/>
              <a:cs typeface="Comic Sans MS" panose="030F0702030302020204" charset="0"/>
              <a:sym typeface="Helvetica Light"/>
            </a:endParaRPr>
          </a:p>
        </p:txBody>
      </p:sp>
      <p:sp>
        <p:nvSpPr>
          <p:cNvPr id="10" name="文本框 9"/>
          <p:cNvSpPr txBox="1"/>
          <p:nvPr/>
        </p:nvSpPr>
        <p:spPr>
          <a:xfrm>
            <a:off x="6520815" y="2868295"/>
            <a:ext cx="5532755" cy="11214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r>
              <a:rPr lang="en-US" altLang="zh-CN" sz="2135" dirty="0">
                <a:solidFill>
                  <a:schemeClr val="accent5">
                    <a:lumMod val="60000"/>
                    <a:lumOff val="40000"/>
                  </a:schemeClr>
                </a:solidFill>
                <a:latin typeface="Comic Sans MS" panose="030F0702030302020204" charset="0"/>
                <a:cs typeface="Comic Sans MS" panose="030F0702030302020204" charset="0"/>
                <a:sym typeface="Helvetica Light"/>
              </a:rPr>
              <a:t>So </a:t>
            </a:r>
            <a:r>
              <a:rPr lang="en-US" altLang="zh-CN" sz="2135" dirty="0">
                <a:solidFill>
                  <a:schemeClr val="accent5">
                    <a:lumMod val="60000"/>
                    <a:lumOff val="40000"/>
                  </a:schemeClr>
                </a:solidFill>
                <a:latin typeface="Comic Sans MS" panose="030F0702030302020204" charset="0"/>
                <a:cs typeface="Comic Sans MS" panose="030F0702030302020204" charset="0"/>
              </a:rPr>
              <a:t>I get a revelation from here. Combined with the characteristics of my design </a:t>
            </a:r>
            <a:endParaRPr lang="en-US" altLang="zh-CN" sz="2135" dirty="0">
              <a:solidFill>
                <a:schemeClr val="accent5">
                  <a:lumMod val="60000"/>
                  <a:lumOff val="40000"/>
                </a:schemeClr>
              </a:solidFill>
              <a:latin typeface="Comic Sans MS" panose="030F0702030302020204" charset="0"/>
              <a:cs typeface="Comic Sans MS" panose="030F0702030302020204" charset="0"/>
            </a:endParaRPr>
          </a:p>
          <a:p>
            <a:pPr algn="ctr" defTabSz="1100455" latinLnBrk="1" hangingPunct="0"/>
            <a:r>
              <a:rPr lang="en-US" altLang="zh-CN" sz="2135" dirty="0">
                <a:solidFill>
                  <a:schemeClr val="accent5">
                    <a:lumMod val="60000"/>
                    <a:lumOff val="40000"/>
                  </a:schemeClr>
                </a:solidFill>
                <a:latin typeface="Comic Sans MS" panose="030F0702030302020204" charset="0"/>
                <a:cs typeface="Comic Sans MS" panose="030F0702030302020204" charset="0"/>
              </a:rPr>
              <a:t>country ,I design an emblem  as follows…</a:t>
            </a:r>
            <a:endParaRPr lang="zh-CN" altLang="en-US" sz="2135" dirty="0">
              <a:solidFill>
                <a:schemeClr val="accent5">
                  <a:lumMod val="60000"/>
                  <a:lumOff val="40000"/>
                </a:schemeClr>
              </a:solidFill>
              <a:latin typeface="Comic Sans MS" panose="030F0702030302020204" charset="0"/>
              <a:cs typeface="Comic Sans MS" panose="030F0702030302020204" charset="0"/>
              <a:sym typeface="Helvetica Light"/>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045" y="4133083"/>
            <a:ext cx="1935484" cy="24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500"/>
                                        <p:tgtEl>
                                          <p:spTgt spid="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linds(horizontal)">
                                      <p:cBhvr>
                                        <p:cTn id="17" dur="500"/>
                                        <p:tgtEl>
                                          <p:spTgt spid="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linds(horizontal)">
                                      <p:cBhvr>
                                        <p:cTn id="20" dur="500"/>
                                        <p:tgtEl>
                                          <p:spTgt spid="7">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blinds(horizontal)">
                                      <p:cBhvr>
                                        <p:cTn id="28" dur="500"/>
                                        <p:tgtEl>
                                          <p:spTgt spid="10">
                                            <p:txEl>
                                              <p:pRg st="0" end="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blinds(horizontal)">
                                      <p:cBhvr>
                                        <p:cTn id="31" dur="500"/>
                                        <p:tgtEl>
                                          <p:spTgt spid="10">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05"/>
          <p:cNvGrpSpPr/>
          <p:nvPr/>
        </p:nvGrpSpPr>
        <p:grpSpPr bwMode="auto">
          <a:xfrm>
            <a:off x="3234748" y="3165427"/>
            <a:ext cx="5972752" cy="585307"/>
            <a:chOff x="-302021" y="645925"/>
            <a:chExt cx="11945114" cy="1171411"/>
          </a:xfrm>
        </p:grpSpPr>
        <p:sp>
          <p:nvSpPr>
            <p:cNvPr id="203" name="Shape 203"/>
            <p:cNvSpPr/>
            <p:nvPr/>
          </p:nvSpPr>
          <p:spPr>
            <a:xfrm>
              <a:off x="94937" y="1347117"/>
              <a:ext cx="11548156" cy="470219"/>
            </a:xfrm>
            <a:prstGeom prst="rect">
              <a:avLst/>
            </a:prstGeom>
            <a:noFill/>
            <a:ln w="12700" cap="flat">
              <a:noFill/>
              <a:miter lim="400000"/>
            </a:ln>
            <a:effectLst/>
          </p:spPr>
          <p:txBody>
            <a:bodyPr lIns="22860" tIns="22860" rIns="22860" bIns="22860"/>
            <a:lstStyle>
              <a:lvl1pPr algn="l" defTabSz="914400">
                <a:lnSpc>
                  <a:spcPct val="130000"/>
                </a:lnSpc>
                <a:defRPr sz="155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30000"/>
                </a:lnSpc>
                <a:spcBef>
                  <a:spcPts val="0"/>
                </a:spcBef>
                <a:spcAft>
                  <a:spcPts val="0"/>
                </a:spcAft>
                <a:buClrTx/>
                <a:buSzTx/>
                <a:buFontTx/>
                <a:buNone/>
                <a:defRPr sz="1800">
                  <a:solidFill>
                    <a:srgbClr val="000000"/>
                  </a:solidFill>
                </a:defRPr>
              </a:pPr>
              <a:endParaRPr kumimoji="0" sz="775"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9459" name="Shape 204"/>
            <p:cNvSpPr>
              <a:spLocks noChangeArrowheads="1"/>
            </p:cNvSpPr>
            <p:nvPr/>
          </p:nvSpPr>
          <p:spPr bwMode="auto">
            <a:xfrm>
              <a:off x="-302021" y="645925"/>
              <a:ext cx="11734417" cy="116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marL="0" marR="0" lvl="0" indent="0" algn="l" defTabSz="12192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19460" name="Shape 206"/>
          <p:cNvSpPr>
            <a:spLocks noChangeArrowheads="1"/>
          </p:cNvSpPr>
          <p:nvPr/>
        </p:nvSpPr>
        <p:spPr bwMode="auto">
          <a:xfrm>
            <a:off x="3033184" y="267970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sp>
        <p:nvSpPr>
          <p:cNvPr id="19461" name="Shape 207"/>
          <p:cNvSpPr>
            <a:spLocks noChangeArrowheads="1"/>
          </p:cNvSpPr>
          <p:nvPr/>
        </p:nvSpPr>
        <p:spPr bwMode="auto">
          <a:xfrm rot="10800000">
            <a:off x="9137651" y="267970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sp>
        <p:nvSpPr>
          <p:cNvPr id="19462" name="Shape 208"/>
          <p:cNvSpPr>
            <a:spLocks noChangeShapeType="1"/>
          </p:cNvSpPr>
          <p:nvPr/>
        </p:nvSpPr>
        <p:spPr bwMode="auto">
          <a:xfrm flipV="1">
            <a:off x="9762067"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sp>
        <p:nvSpPr>
          <p:cNvPr id="19463" name="Shape 209"/>
          <p:cNvSpPr>
            <a:spLocks noChangeShapeType="1"/>
          </p:cNvSpPr>
          <p:nvPr/>
        </p:nvSpPr>
        <p:spPr bwMode="auto">
          <a:xfrm flipV="1">
            <a:off x="1013036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sp>
        <p:nvSpPr>
          <p:cNvPr id="19464" name="Shape 210"/>
          <p:cNvSpPr>
            <a:spLocks noChangeShapeType="1"/>
          </p:cNvSpPr>
          <p:nvPr/>
        </p:nvSpPr>
        <p:spPr bwMode="auto">
          <a:xfrm flipV="1">
            <a:off x="2641600"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sp>
        <p:nvSpPr>
          <p:cNvPr id="19465" name="Shape 211"/>
          <p:cNvSpPr>
            <a:spLocks noChangeShapeType="1"/>
          </p:cNvSpPr>
          <p:nvPr/>
        </p:nvSpPr>
        <p:spPr bwMode="auto">
          <a:xfrm flipV="1">
            <a:off x="225001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pic>
        <p:nvPicPr>
          <p:cNvPr id="19466" name="pasted-image.pd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315674">
            <a:off x="5253567" y="1919818"/>
            <a:ext cx="482600" cy="84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67" name="Shape 213"/>
          <p:cNvSpPr>
            <a:spLocks noChangeArrowheads="1"/>
          </p:cNvSpPr>
          <p:nvPr/>
        </p:nvSpPr>
        <p:spPr bwMode="auto">
          <a:xfrm rot="-2528344">
            <a:off x="3363384" y="1439334"/>
            <a:ext cx="6246283" cy="656167"/>
          </a:xfrm>
          <a:custGeom>
            <a:avLst/>
            <a:gdLst>
              <a:gd name="T0" fmla="*/ 0 w 21600"/>
              <a:gd name="T1" fmla="*/ 21437 h 21437"/>
              <a:gd name="T2" fmla="*/ 10926 w 21600"/>
              <a:gd name="T3" fmla="*/ 3 h 21437"/>
              <a:gd name="T4" fmla="*/ 21600 w 21600"/>
              <a:gd name="T5" fmla="*/ 21437 h 21437"/>
            </a:gdLst>
            <a:ahLst/>
            <a:cxnLst>
              <a:cxn ang="0">
                <a:pos x="T0" y="T1"/>
              </a:cxn>
              <a:cxn ang="0">
                <a:pos x="T2" y="T3"/>
              </a:cxn>
              <a:cxn ang="0">
                <a:pos x="T4" y="T5"/>
              </a:cxn>
            </a:cxnLst>
            <a:rect l="0" t="0" r="r" b="b"/>
            <a:pathLst>
              <a:path w="21600" h="21437">
                <a:moveTo>
                  <a:pt x="0" y="21437"/>
                </a:moveTo>
                <a:cubicBezTo>
                  <a:pt x="3444" y="7139"/>
                  <a:pt x="7166" y="-163"/>
                  <a:pt x="10926" y="3"/>
                </a:cubicBezTo>
                <a:cubicBezTo>
                  <a:pt x="14602" y="166"/>
                  <a:pt x="18235" y="7461"/>
                  <a:pt x="21600" y="21437"/>
                </a:cubicBezTo>
              </a:path>
            </a:pathLst>
          </a:custGeom>
          <a:noFill/>
          <a:ln w="635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marL="0" marR="0" lvl="0" indent="0" algn="l" defTabSz="41275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Helvetica Light"/>
              <a:sym typeface="Helvetica Light"/>
            </a:endParaRPr>
          </a:p>
        </p:txBody>
      </p:sp>
      <p:grpSp>
        <p:nvGrpSpPr>
          <p:cNvPr id="19468" name="Group 216"/>
          <p:cNvGrpSpPr/>
          <p:nvPr/>
        </p:nvGrpSpPr>
        <p:grpSpPr bwMode="auto">
          <a:xfrm>
            <a:off x="1066801" y="5308600"/>
            <a:ext cx="2434167" cy="465621"/>
            <a:chOff x="11473" y="0"/>
            <a:chExt cx="4870742" cy="929554"/>
          </a:xfrm>
        </p:grpSpPr>
        <p:sp>
          <p:nvSpPr>
            <p:cNvPr id="19469" name="Shape 214"/>
            <p:cNvSpPr>
              <a:spLocks noChangeArrowheads="1"/>
            </p:cNvSpPr>
            <p:nvPr/>
          </p:nvSpPr>
          <p:spPr bwMode="auto">
            <a:xfrm>
              <a:off x="11473" y="646528"/>
              <a:ext cx="4870742" cy="28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marL="0" marR="0" lvl="0" indent="0" algn="l" defTabSz="1219200" rtl="0" eaLnBrk="1" fontAlgn="base" latinLnBrk="0" hangingPunct="1">
                <a:lnSpc>
                  <a:spcPct val="130000"/>
                </a:lnSpc>
                <a:spcBef>
                  <a:spcPct val="0"/>
                </a:spcBef>
                <a:spcAft>
                  <a:spcPct val="0"/>
                </a:spcAft>
                <a:buClrTx/>
                <a:buSzTx/>
                <a:buFontTx/>
                <a:buNone/>
                <a:defRPr/>
              </a:pPr>
              <a:endParaRPr kumimoji="0" lang="en-US" altLang="zh-CN" sz="535"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15" name="Shape 215"/>
            <p:cNvSpPr/>
            <p:nvPr/>
          </p:nvSpPr>
          <p:spPr>
            <a:xfrm>
              <a:off x="15709" y="0"/>
              <a:ext cx="92508" cy="552994"/>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00000"/>
                </a:lnSpc>
                <a:spcBef>
                  <a:spcPts val="0"/>
                </a:spcBef>
                <a:spcAft>
                  <a:spcPts val="0"/>
                </a:spcAft>
                <a:buClrTx/>
                <a:buSzTx/>
                <a:buFontTx/>
                <a:buNone/>
                <a:defRPr sz="1800">
                  <a:solidFill>
                    <a:srgbClr val="000000"/>
                  </a:solidFill>
                </a:defRPr>
              </a:pPr>
              <a:endParaRPr kumimoji="0" sz="15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9471" name="Group 219"/>
          <p:cNvGrpSpPr/>
          <p:nvPr/>
        </p:nvGrpSpPr>
        <p:grpSpPr bwMode="auto">
          <a:xfrm>
            <a:off x="5016501" y="5308600"/>
            <a:ext cx="2436284" cy="487101"/>
            <a:chOff x="11473" y="0"/>
            <a:chExt cx="4870742" cy="974464"/>
          </a:xfrm>
        </p:grpSpPr>
        <p:sp>
          <p:nvSpPr>
            <p:cNvPr id="217" name="Shape 217"/>
            <p:cNvSpPr/>
            <p:nvPr/>
          </p:nvSpPr>
          <p:spPr>
            <a:xfrm>
              <a:off x="11473" y="647876"/>
              <a:ext cx="4870742" cy="326588"/>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30000"/>
                </a:lnSpc>
                <a:spcBef>
                  <a:spcPts val="0"/>
                </a:spcBef>
                <a:spcAft>
                  <a:spcPts val="0"/>
                </a:spcAft>
                <a:buClrTx/>
                <a:buSzTx/>
                <a:buFontTx/>
                <a:buNone/>
                <a:defRPr sz="1800">
                  <a:solidFill>
                    <a:srgbClr val="000000"/>
                  </a:solidFill>
                </a:defRPr>
              </a:pPr>
              <a:endParaRPr kumimoji="0" sz="655"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18" name="Shape 218"/>
            <p:cNvSpPr/>
            <p:nvPr/>
          </p:nvSpPr>
          <p:spPr>
            <a:xfrm>
              <a:off x="15705" y="0"/>
              <a:ext cx="92427" cy="554147"/>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00000"/>
                </a:lnSpc>
                <a:spcBef>
                  <a:spcPts val="0"/>
                </a:spcBef>
                <a:spcAft>
                  <a:spcPts val="0"/>
                </a:spcAft>
                <a:buClrTx/>
                <a:buSzTx/>
                <a:buFontTx/>
                <a:buNone/>
                <a:defRPr sz="1800">
                  <a:solidFill>
                    <a:srgbClr val="000000"/>
                  </a:solidFill>
                </a:defRPr>
              </a:pPr>
              <a:endParaRPr kumimoji="0" sz="15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9474" name="Group 222"/>
          <p:cNvGrpSpPr/>
          <p:nvPr/>
        </p:nvGrpSpPr>
        <p:grpSpPr bwMode="auto">
          <a:xfrm>
            <a:off x="8968317" y="5308600"/>
            <a:ext cx="2436283" cy="487101"/>
            <a:chOff x="11473" y="0"/>
            <a:chExt cx="4870742" cy="972438"/>
          </a:xfrm>
        </p:grpSpPr>
        <p:sp>
          <p:nvSpPr>
            <p:cNvPr id="220" name="Shape 220"/>
            <p:cNvSpPr/>
            <p:nvPr/>
          </p:nvSpPr>
          <p:spPr>
            <a:xfrm>
              <a:off x="11473" y="646529"/>
              <a:ext cx="4870742" cy="325909"/>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30000"/>
                </a:lnSpc>
                <a:spcBef>
                  <a:spcPts val="0"/>
                </a:spcBef>
                <a:spcAft>
                  <a:spcPts val="0"/>
                </a:spcAft>
                <a:buClrTx/>
                <a:buSzTx/>
                <a:buFontTx/>
                <a:buNone/>
                <a:defRPr sz="1800">
                  <a:solidFill>
                    <a:srgbClr val="000000"/>
                  </a:solidFill>
                </a:defRPr>
              </a:pPr>
              <a:endParaRPr kumimoji="0" sz="655"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221" name="Shape 221"/>
            <p:cNvSpPr/>
            <p:nvPr/>
          </p:nvSpPr>
          <p:spPr>
            <a:xfrm>
              <a:off x="15703" y="0"/>
              <a:ext cx="92427" cy="552995"/>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marL="0" marR="0" lvl="0" indent="0" algn="l" defTabSz="1219200" rtl="0" eaLnBrk="1" fontAlgn="auto" latinLnBrk="0" hangingPunct="1">
                <a:lnSpc>
                  <a:spcPct val="100000"/>
                </a:lnSpc>
                <a:spcBef>
                  <a:spcPts val="0"/>
                </a:spcBef>
                <a:spcAft>
                  <a:spcPts val="0"/>
                </a:spcAft>
                <a:buClrTx/>
                <a:buSzTx/>
                <a:buFontTx/>
                <a:buNone/>
                <a:defRPr sz="1800">
                  <a:solidFill>
                    <a:srgbClr val="000000"/>
                  </a:solidFill>
                </a:defRPr>
              </a:pPr>
              <a:endParaRPr kumimoji="0" sz="15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9483" name="Shape 229"/>
          <p:cNvSpPr>
            <a:spLocks noChangeArrowheads="1"/>
          </p:cNvSpPr>
          <p:nvPr/>
        </p:nvSpPr>
        <p:spPr bwMode="auto">
          <a:xfrm>
            <a:off x="1638667" y="315384"/>
            <a:ext cx="8619067" cy="3200400"/>
          </a:xfrm>
          <a:prstGeom prst="rect">
            <a:avLst/>
          </a:prstGeom>
          <a:noFill/>
          <a:ln w="3175">
            <a:solidFill>
              <a:srgbClr val="FFFFFF">
                <a:alpha val="29019"/>
              </a:srgbClr>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marL="0" marR="0" lvl="0" indent="0" algn="ctr" defTabSz="412750" rtl="0" eaLnBrk="1" fontAlgn="base" latinLnBrk="0" hangingPunct="1">
              <a:lnSpc>
                <a:spcPct val="100000"/>
              </a:lnSpc>
              <a:spcBef>
                <a:spcPct val="0"/>
              </a:spcBef>
              <a:spcAft>
                <a:spcPct val="0"/>
              </a:spcAft>
              <a:buClrTx/>
              <a:buSzTx/>
              <a:buFontTx/>
              <a:buNone/>
              <a:defRPr/>
            </a:pPr>
            <a:endParaRPr kumimoji="0" lang="zh-CN" altLang="zh-CN" sz="1600" b="0" i="0" u="none" strike="noStrike" kern="1200" cap="none" spc="0" normalizeH="0" baseline="0" noProof="0">
              <a:ln>
                <a:noFill/>
              </a:ln>
              <a:solidFill>
                <a:srgbClr val="FFFFFF"/>
              </a:solidFill>
              <a:effectLst/>
              <a:uLnTx/>
              <a:uFillTx/>
              <a:latin typeface="Helvetica Light"/>
              <a:sym typeface="Helvetica Light"/>
            </a:endParaRPr>
          </a:p>
        </p:txBody>
      </p:sp>
      <p:sp>
        <p:nvSpPr>
          <p:cNvPr id="25" name="流程图: 接点 24"/>
          <p:cNvSpPr/>
          <p:nvPr/>
        </p:nvSpPr>
        <p:spPr>
          <a:xfrm>
            <a:off x="181099" y="1072201"/>
            <a:ext cx="4291200" cy="4229100"/>
          </a:xfrm>
          <a:prstGeom prst="flowChartConnector">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6" name="星形: 六角 25"/>
          <p:cNvSpPr/>
          <p:nvPr/>
        </p:nvSpPr>
        <p:spPr>
          <a:xfrm>
            <a:off x="734333" y="1435051"/>
            <a:ext cx="3103200" cy="3142800"/>
          </a:xfrm>
          <a:prstGeom prst="star6">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7" y="2251904"/>
            <a:ext cx="2028387" cy="1440000"/>
          </a:xfrm>
          <a:prstGeom prst="rect">
            <a:avLst/>
          </a:prstGeom>
        </p:spPr>
      </p:pic>
      <p:sp>
        <p:nvSpPr>
          <p:cNvPr id="28" name="文本框 27"/>
          <p:cNvSpPr txBox="1"/>
          <p:nvPr/>
        </p:nvSpPr>
        <p:spPr>
          <a:xfrm>
            <a:off x="-792739" y="4502958"/>
            <a:ext cx="6238875" cy="461665"/>
          </a:xfrm>
          <a:prstGeom prst="rect">
            <a:avLst/>
          </a:prstGeom>
          <a:noFill/>
        </p:spPr>
        <p:txBody>
          <a:bodyPr wrap="square">
            <a:spAutoFit/>
          </a:bodyPr>
          <a:lstStyle/>
          <a:p>
            <a:pPr algn="ctr"/>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Peace</a:t>
            </a:r>
            <a:r>
              <a:rPr lang="zh-CN" alt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and</a:t>
            </a:r>
            <a:r>
              <a:rPr lang="zh-CN" alt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altLang="zh-CN" sz="1600" b="1" dirty="0">
                <a:ln w="6600">
                  <a:solidFill>
                    <a:schemeClr val="accent2"/>
                  </a:solidFill>
                  <a:prstDash val="solid"/>
                </a:ln>
                <a:solidFill>
                  <a:srgbClr val="FFFFFF"/>
                </a:solidFill>
                <a:effectLst>
                  <a:outerShdw dist="38100" dir="2700000" algn="tl" rotWithShape="0">
                    <a:schemeClr val="accent2"/>
                  </a:outerShdw>
                </a:effectLst>
              </a:rPr>
              <a:t>Development</a:t>
            </a:r>
            <a:endParaRPr lang="zh-CN" altLang="en-US" sz="16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2452" y="2826451"/>
            <a:ext cx="539459" cy="360000"/>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604" y="2826751"/>
            <a:ext cx="539459" cy="360000"/>
          </a:xfrm>
          <a:prstGeom prst="rect">
            <a:avLst/>
          </a:prstGeom>
        </p:spPr>
      </p:pic>
      <p:sp>
        <p:nvSpPr>
          <p:cNvPr id="31" name="文本框 30"/>
          <p:cNvSpPr txBox="1"/>
          <p:nvPr/>
        </p:nvSpPr>
        <p:spPr>
          <a:xfrm>
            <a:off x="4188460" y="142875"/>
            <a:ext cx="7980045" cy="56311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1100455" latinLnBrk="1" hangingPunct="0"/>
            <a:r>
              <a:rPr lang="en-US" altLang="zh-CN" sz="2400" dirty="0">
                <a:solidFill>
                  <a:schemeClr val="bg1"/>
                </a:solidFill>
                <a:latin typeface="Comic Sans MS" panose="030F0702030302020204" charset="0"/>
                <a:cs typeface="Comic Sans MS" panose="030F0702030302020204" charset="0"/>
                <a:sym typeface="Helvetica Light"/>
              </a:rPr>
              <a:t>I from two aspects to describe the national emblem.</a:t>
            </a:r>
            <a:endParaRPr lang="en-US" altLang="zh-CN" sz="2400" dirty="0">
              <a:solidFill>
                <a:schemeClr val="bg1"/>
              </a:solidFill>
              <a:latin typeface="Comic Sans MS" panose="030F0702030302020204" charset="0"/>
              <a:cs typeface="Comic Sans MS" panose="030F0702030302020204" charset="0"/>
              <a:sym typeface="Helvetica Light"/>
            </a:endParaRPr>
          </a:p>
          <a:p>
            <a:pPr algn="ctr" defTabSz="1100455" latinLnBrk="1" hangingPunct="0"/>
            <a:r>
              <a:rPr lang="en-US" altLang="zh-CN" sz="2400" dirty="0">
                <a:solidFill>
                  <a:schemeClr val="bg1"/>
                </a:solidFill>
                <a:latin typeface="Comic Sans MS" panose="030F0702030302020204" charset="0"/>
                <a:cs typeface="Comic Sans MS" panose="030F0702030302020204" charset="0"/>
              </a:rPr>
              <a:t>1.Constitute</a:t>
            </a:r>
            <a:endParaRPr lang="en-US" altLang="zh-CN" sz="2400" dirty="0">
              <a:solidFill>
                <a:schemeClr val="bg1"/>
              </a:solidFill>
              <a:latin typeface="Comic Sans MS" panose="030F0702030302020204" charset="0"/>
              <a:cs typeface="Comic Sans MS" panose="030F0702030302020204" charset="0"/>
            </a:endParaRPr>
          </a:p>
          <a:p>
            <a:pPr algn="l" defTabSz="1100455" latinLnBrk="1" hangingPunct="0"/>
            <a:r>
              <a:rPr lang="en-US" altLang="zh-CN" sz="2400" dirty="0">
                <a:solidFill>
                  <a:schemeClr val="bg1"/>
                </a:solidFill>
                <a:latin typeface="Comic Sans MS" panose="030F0702030302020204" charset="0"/>
                <a:cs typeface="Comic Sans MS" panose="030F0702030302020204" charset="0"/>
              </a:rPr>
              <a:t>In the center of the emblem is the earth, and the      earth is surrounded by the sense of science and          technology of the optical fiber, there is a dove in the  left and right sides of the figure, under the figure is a series of English letters "Peace and Development“</a:t>
            </a:r>
            <a:endParaRPr lang="en-US" altLang="zh-CN" sz="2400" dirty="0">
              <a:solidFill>
                <a:schemeClr val="bg1"/>
              </a:solidFill>
              <a:latin typeface="Comic Sans MS" panose="030F0702030302020204" charset="0"/>
              <a:cs typeface="Comic Sans MS" panose="030F0702030302020204" charset="0"/>
            </a:endParaRPr>
          </a:p>
          <a:p>
            <a:pPr algn="ctr" defTabSz="1100455" latinLnBrk="1" hangingPunct="0"/>
            <a:r>
              <a:rPr lang="en-US" altLang="zh-CN" sz="2400" dirty="0">
                <a:solidFill>
                  <a:schemeClr val="bg1"/>
                </a:solidFill>
                <a:latin typeface="Comic Sans MS" panose="030F0702030302020204" charset="0"/>
                <a:cs typeface="Comic Sans MS" panose="030F0702030302020204" charset="0"/>
              </a:rPr>
              <a:t>2.Meaning</a:t>
            </a:r>
            <a:endParaRPr lang="en-US" altLang="zh-CN" sz="2400" dirty="0">
              <a:solidFill>
                <a:schemeClr val="bg1"/>
              </a:solidFill>
              <a:latin typeface="Comic Sans MS" panose="030F0702030302020204" charset="0"/>
              <a:cs typeface="Comic Sans MS" panose="030F0702030302020204" charset="0"/>
            </a:endParaRPr>
          </a:p>
          <a:p>
            <a:pPr algn="ctr" defTabSz="1100455" latinLnBrk="1" hangingPunct="0"/>
            <a:r>
              <a:rPr lang="en-US" altLang="zh-CN" sz="2400" dirty="0">
                <a:solidFill>
                  <a:schemeClr val="bg1"/>
                </a:solidFill>
                <a:latin typeface="Comic Sans MS" panose="030F0702030302020204" charset="0"/>
                <a:cs typeface="Comic Sans MS" panose="030F0702030302020204" charset="0"/>
              </a:rPr>
              <a:t>The earth and the surrounding optical fiber </a:t>
            </a:r>
            <a:endParaRPr lang="en-US" altLang="zh-CN" sz="2400" dirty="0">
              <a:solidFill>
                <a:schemeClr val="bg1"/>
              </a:solidFill>
              <a:latin typeface="Comic Sans MS" panose="030F0702030302020204" charset="0"/>
              <a:cs typeface="Comic Sans MS" panose="030F0702030302020204" charset="0"/>
            </a:endParaRPr>
          </a:p>
          <a:p>
            <a:pPr algn="ctr" defTabSz="1100455" latinLnBrk="1" hangingPunct="0"/>
            <a:r>
              <a:rPr lang="en-US" altLang="zh-CN" sz="2400" dirty="0">
                <a:solidFill>
                  <a:schemeClr val="bg1"/>
                </a:solidFill>
                <a:latin typeface="Comic Sans MS" panose="030F0702030302020204" charset="0"/>
                <a:cs typeface="Comic Sans MS" panose="030F0702030302020204" charset="0"/>
              </a:rPr>
              <a:t>symbolize the development of science and technology based on the earth, with the earth as the core, and    the dove of Peace symbolizes national harmony and        peace, The letters under the national emblem also       reflect the theme of harmony and development.</a:t>
            </a:r>
            <a:endParaRPr lang="en-US" altLang="zh-CN" sz="2400" dirty="0">
              <a:solidFill>
                <a:schemeClr val="bg1"/>
              </a:solidFill>
              <a:latin typeface="Comic Sans MS" panose="030F0702030302020204" charset="0"/>
              <a:cs typeface="Comic Sans MS" panose="030F0702030302020204" charset="0"/>
            </a:endParaRPr>
          </a:p>
          <a:p>
            <a:pPr algn="ctr" defTabSz="1100455" latinLnBrk="1" hangingPunct="0"/>
            <a:endParaRPr lang="zh-CN" altLang="en-US" sz="2400" dirty="0">
              <a:solidFill>
                <a:schemeClr val="bg1"/>
              </a:solidFill>
              <a:latin typeface="Comic Sans MS" panose="030F0702030302020204" charset="0"/>
              <a:cs typeface="Comic Sans MS" panose="030F0702030302020204" charset="0"/>
              <a:sym typeface="Helvetica Light"/>
            </a:endParaRP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6604" y="5308395"/>
            <a:ext cx="1440000" cy="1440000"/>
          </a:xfrm>
          <a:prstGeom prst="rect">
            <a:avLst/>
          </a:prstGeom>
        </p:spPr>
      </p:pic>
      <p:sp>
        <p:nvSpPr>
          <p:cNvPr id="2" name="文本框 1"/>
          <p:cNvSpPr txBox="1"/>
          <p:nvPr/>
        </p:nvSpPr>
        <p:spPr>
          <a:xfrm>
            <a:off x="601345" y="201930"/>
            <a:ext cx="2110105"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Emblem</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457"/>
                                        </p:tgtEl>
                                        <p:attrNameLst>
                                          <p:attrName>style.visibility</p:attrName>
                                        </p:attrNameLst>
                                      </p:cBhvr>
                                      <p:to>
                                        <p:strVal val="visible"/>
                                      </p:to>
                                    </p:set>
                                    <p:anim calcmode="lin" valueType="num">
                                      <p:cBhvr>
                                        <p:cTn id="7" dur="1000" fill="hold"/>
                                        <p:tgtEl>
                                          <p:spTgt spid="19457"/>
                                        </p:tgtEl>
                                        <p:attrNameLst>
                                          <p:attrName>ppt_w</p:attrName>
                                        </p:attrNameLst>
                                      </p:cBhvr>
                                      <p:tavLst>
                                        <p:tav tm="0">
                                          <p:val>
                                            <p:fltVal val="0"/>
                                          </p:val>
                                        </p:tav>
                                        <p:tav tm="100000">
                                          <p:val>
                                            <p:strVal val="#ppt_w"/>
                                          </p:val>
                                        </p:tav>
                                      </p:tavLst>
                                    </p:anim>
                                    <p:anim calcmode="lin" valueType="num">
                                      <p:cBhvr>
                                        <p:cTn id="8" dur="1000" fill="hold"/>
                                        <p:tgtEl>
                                          <p:spTgt spid="19457"/>
                                        </p:tgtEl>
                                        <p:attrNameLst>
                                          <p:attrName>ppt_h</p:attrName>
                                        </p:attrNameLst>
                                      </p:cBhvr>
                                      <p:tavLst>
                                        <p:tav tm="0">
                                          <p:val>
                                            <p:fltVal val="0"/>
                                          </p:val>
                                        </p:tav>
                                        <p:tav tm="100000">
                                          <p:val>
                                            <p:strVal val="#ppt_h"/>
                                          </p:val>
                                        </p:tav>
                                      </p:tavLst>
                                    </p:anim>
                                    <p:anim calcmode="lin" valueType="num">
                                      <p:cBhvr>
                                        <p:cTn id="9" dur="1000" fill="hold"/>
                                        <p:tgtEl>
                                          <p:spTgt spid="19457"/>
                                        </p:tgtEl>
                                        <p:attrNameLst>
                                          <p:attrName>style.rotation</p:attrName>
                                        </p:attrNameLst>
                                      </p:cBhvr>
                                      <p:tavLst>
                                        <p:tav tm="0">
                                          <p:val>
                                            <p:fltVal val="90"/>
                                          </p:val>
                                        </p:tav>
                                        <p:tav tm="100000">
                                          <p:val>
                                            <p:fltVal val="0"/>
                                          </p:val>
                                        </p:tav>
                                      </p:tavLst>
                                    </p:anim>
                                    <p:animEffect transition="in" filter="fade">
                                      <p:cBhvr>
                                        <p:cTn id="10" dur="1000"/>
                                        <p:tgtEl>
                                          <p:spTgt spid="1945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blinds(horizontal)">
                                      <p:cBhvr>
                                        <p:cTn id="15" dur="500"/>
                                        <p:tgtEl>
                                          <p:spTgt spid="3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
                                            <p:txEl>
                                              <p:pRg st="1" end="1"/>
                                            </p:txEl>
                                          </p:spTgt>
                                        </p:tgtEl>
                                        <p:attrNameLst>
                                          <p:attrName>style.visibility</p:attrName>
                                        </p:attrNameLst>
                                      </p:cBhvr>
                                      <p:to>
                                        <p:strVal val="visible"/>
                                      </p:to>
                                    </p:set>
                                    <p:animEffect transition="in" filter="blinds(horizontal)">
                                      <p:cBhvr>
                                        <p:cTn id="20" dur="500"/>
                                        <p:tgtEl>
                                          <p:spTgt spid="3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
                                            <p:txEl>
                                              <p:pRg st="2" end="2"/>
                                            </p:txEl>
                                          </p:spTgt>
                                        </p:tgtEl>
                                        <p:attrNameLst>
                                          <p:attrName>style.visibility</p:attrName>
                                        </p:attrNameLst>
                                      </p:cBhvr>
                                      <p:to>
                                        <p:strVal val="visible"/>
                                      </p:to>
                                    </p:set>
                                    <p:animEffect transition="in" filter="blinds(horizontal)">
                                      <p:cBhvr>
                                        <p:cTn id="25" dur="500"/>
                                        <p:tgtEl>
                                          <p:spTgt spid="3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1">
                                            <p:txEl>
                                              <p:pRg st="3" end="3"/>
                                            </p:txEl>
                                          </p:spTgt>
                                        </p:tgtEl>
                                        <p:attrNameLst>
                                          <p:attrName>style.visibility</p:attrName>
                                        </p:attrNameLst>
                                      </p:cBhvr>
                                      <p:to>
                                        <p:strVal val="visible"/>
                                      </p:to>
                                    </p:set>
                                    <p:animEffect transition="in" filter="blinds(horizontal)">
                                      <p:cBhvr>
                                        <p:cTn id="30" dur="500"/>
                                        <p:tgtEl>
                                          <p:spTgt spid="3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1">
                                            <p:txEl>
                                              <p:pRg st="4" end="4"/>
                                            </p:txEl>
                                          </p:spTgt>
                                        </p:tgtEl>
                                        <p:attrNameLst>
                                          <p:attrName>style.visibility</p:attrName>
                                        </p:attrNameLst>
                                      </p:cBhvr>
                                      <p:to>
                                        <p:strVal val="visible"/>
                                      </p:to>
                                    </p:set>
                                    <p:animEffect transition="in" filter="blinds(horizontal)">
                                      <p:cBhvr>
                                        <p:cTn id="35" dur="500"/>
                                        <p:tgtEl>
                                          <p:spTgt spid="31">
                                            <p:txEl>
                                              <p:pRg st="4" end="4"/>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1">
                                            <p:txEl>
                                              <p:pRg st="5" end="5"/>
                                            </p:txEl>
                                          </p:spTgt>
                                        </p:tgtEl>
                                        <p:attrNameLst>
                                          <p:attrName>style.visibility</p:attrName>
                                        </p:attrNameLst>
                                      </p:cBhvr>
                                      <p:to>
                                        <p:strVal val="visible"/>
                                      </p:to>
                                    </p:set>
                                    <p:animEffect transition="in" filter="blinds(horizontal)">
                                      <p:cBhvr>
                                        <p:cTn id="38" dur="500"/>
                                        <p:tgtEl>
                                          <p:spTgt spid="3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hape 130"/>
          <p:cNvSpPr>
            <a:spLocks noChangeArrowheads="1"/>
          </p:cNvSpPr>
          <p:nvPr/>
        </p:nvSpPr>
        <p:spPr bwMode="auto">
          <a:xfrm>
            <a:off x="4135967" y="1227667"/>
            <a:ext cx="5672667" cy="56726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A6AAA9">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5362" name="Shape 131"/>
          <p:cNvSpPr>
            <a:spLocks noChangeArrowheads="1"/>
          </p:cNvSpPr>
          <p:nvPr/>
        </p:nvSpPr>
        <p:spPr bwMode="auto">
          <a:xfrm>
            <a:off x="5987415" y="3100705"/>
            <a:ext cx="2104390" cy="206248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A6AAA9"/>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5363" name="Shape 132"/>
          <p:cNvSpPr>
            <a:spLocks noChangeArrowheads="1"/>
          </p:cNvSpPr>
          <p:nvPr/>
        </p:nvSpPr>
        <p:spPr bwMode="auto">
          <a:xfrm>
            <a:off x="2383156" y="922867"/>
            <a:ext cx="9734549" cy="5947833"/>
          </a:xfrm>
          <a:custGeom>
            <a:avLst/>
            <a:gdLst>
              <a:gd name="T0" fmla="*/ 0 w 21600"/>
              <a:gd name="T1" fmla="*/ 21600 h 21600"/>
              <a:gd name="T2" fmla="*/ 10800 w 21600"/>
              <a:gd name="T3" fmla="*/ 10800 h 21600"/>
              <a:gd name="T4" fmla="*/ 21600 w 21600"/>
              <a:gd name="T5" fmla="*/ 0 h 21600"/>
            </a:gdLst>
            <a:ahLst/>
            <a:cxnLst>
              <a:cxn ang="0">
                <a:pos x="T0" y="T1"/>
              </a:cxn>
              <a:cxn ang="0">
                <a:pos x="T2" y="T3"/>
              </a:cxn>
              <a:cxn ang="0">
                <a:pos x="T4" y="T5"/>
              </a:cxn>
            </a:cxnLst>
            <a:rect l="0" t="0" r="r" b="b"/>
            <a:pathLst>
              <a:path w="21600" h="21600">
                <a:moveTo>
                  <a:pt x="0" y="21600"/>
                </a:moveTo>
                <a:cubicBezTo>
                  <a:pt x="3600" y="18000"/>
                  <a:pt x="7200" y="14400"/>
                  <a:pt x="10800" y="10800"/>
                </a:cubicBezTo>
                <a:cubicBezTo>
                  <a:pt x="14400" y="7200"/>
                  <a:pt x="18000" y="3600"/>
                  <a:pt x="21600" y="0"/>
                </a:cubicBezTo>
              </a:path>
            </a:pathLst>
          </a:custGeom>
          <a:noFill/>
          <a:ln w="9525">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grpSp>
        <p:nvGrpSpPr>
          <p:cNvPr id="15364" name="Group 135"/>
          <p:cNvGrpSpPr/>
          <p:nvPr/>
        </p:nvGrpSpPr>
        <p:grpSpPr bwMode="auto">
          <a:xfrm>
            <a:off x="8851900" y="2654300"/>
            <a:ext cx="444500" cy="446617"/>
            <a:chOff x="0" y="0"/>
            <a:chExt cx="892686" cy="892686"/>
          </a:xfrm>
        </p:grpSpPr>
        <p:sp>
          <p:nvSpPr>
            <p:cNvPr id="133" name="Shape 133"/>
            <p:cNvSpPr/>
            <p:nvPr/>
          </p:nvSpPr>
          <p:spPr>
            <a:xfrm>
              <a:off x="225298" y="224230"/>
              <a:ext cx="340071" cy="338459"/>
            </a:xfrm>
            <a:custGeom>
              <a:avLst/>
              <a:gdLst/>
              <a:ahLst/>
              <a:cxnLst>
                <a:cxn ang="0">
                  <a:pos x="wd2" y="hd2"/>
                </a:cxn>
                <a:cxn ang="5400000">
                  <a:pos x="wd2" y="hd2"/>
                </a:cxn>
                <a:cxn ang="10800000">
                  <a:pos x="wd2" y="hd2"/>
                </a:cxn>
                <a:cxn ang="16200000">
                  <a:pos x="wd2" y="hd2"/>
                </a:cxn>
              </a:cxnLst>
              <a:rect l="0" t="0" r="r" b="b"/>
              <a:pathLst>
                <a:path w="21600" h="21600" extrusionOk="0">
                  <a:moveTo>
                    <a:pt x="14612" y="0"/>
                  </a:moveTo>
                  <a:lnTo>
                    <a:pt x="7200" y="0"/>
                  </a:lnTo>
                  <a:lnTo>
                    <a:pt x="7200" y="7271"/>
                  </a:lnTo>
                  <a:lnTo>
                    <a:pt x="0" y="7271"/>
                  </a:lnTo>
                  <a:lnTo>
                    <a:pt x="0" y="14543"/>
                  </a:lnTo>
                  <a:lnTo>
                    <a:pt x="7200" y="14543"/>
                  </a:lnTo>
                  <a:lnTo>
                    <a:pt x="7200" y="21600"/>
                  </a:lnTo>
                  <a:lnTo>
                    <a:pt x="14612" y="21600"/>
                  </a:lnTo>
                  <a:lnTo>
                    <a:pt x="14612" y="14543"/>
                  </a:lnTo>
                  <a:lnTo>
                    <a:pt x="21600" y="14543"/>
                  </a:lnTo>
                  <a:lnTo>
                    <a:pt x="21600" y="7271"/>
                  </a:lnTo>
                  <a:lnTo>
                    <a:pt x="14612" y="7271"/>
                  </a:lnTo>
                  <a:lnTo>
                    <a:pt x="14612" y="0"/>
                  </a:lnTo>
                  <a:close/>
                </a:path>
              </a:pathLst>
            </a:custGeom>
            <a:solidFill>
              <a:srgbClr val="FFFFFF"/>
            </a:solidFill>
            <a:ln w="12700" cap="flat">
              <a:noFill/>
              <a:miter lim="400000"/>
            </a:ln>
            <a:effectLst/>
          </p:spPr>
          <p:txBody>
            <a:bodyPr lIns="22860" tIns="22860" rIns="22860" b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34" name="Shape 134"/>
            <p:cNvSpPr/>
            <p:nvPr/>
          </p:nvSpPr>
          <p:spPr>
            <a:xfrm>
              <a:off x="0" y="0"/>
              <a:ext cx="892686" cy="892686"/>
            </a:xfrm>
            <a:custGeom>
              <a:avLst/>
              <a:gdLst/>
              <a:ahLst/>
              <a:cxnLst>
                <a:cxn ang="0">
                  <a:pos x="wd2" y="hd2"/>
                </a:cxn>
                <a:cxn ang="5400000">
                  <a:pos x="wd2" y="hd2"/>
                </a:cxn>
                <a:cxn ang="10800000">
                  <a:pos x="wd2" y="hd2"/>
                </a:cxn>
                <a:cxn ang="16200000">
                  <a:pos x="wd2" y="hd2"/>
                </a:cxn>
              </a:cxnLst>
              <a:rect l="0" t="0" r="r" b="b"/>
              <a:pathLst>
                <a:path w="21532" h="21532" extrusionOk="0">
                  <a:moveTo>
                    <a:pt x="21328" y="18424"/>
                  </a:moveTo>
                  <a:cubicBezTo>
                    <a:pt x="17607" y="14703"/>
                    <a:pt x="17607" y="14703"/>
                    <a:pt x="17607" y="14703"/>
                  </a:cubicBezTo>
                  <a:cubicBezTo>
                    <a:pt x="18514" y="13160"/>
                    <a:pt x="19150" y="11435"/>
                    <a:pt x="19150" y="9529"/>
                  </a:cubicBezTo>
                  <a:cubicBezTo>
                    <a:pt x="19150" y="4266"/>
                    <a:pt x="14884" y="0"/>
                    <a:pt x="9620" y="0"/>
                  </a:cubicBezTo>
                  <a:cubicBezTo>
                    <a:pt x="4266" y="0"/>
                    <a:pt x="0" y="4266"/>
                    <a:pt x="0" y="9529"/>
                  </a:cubicBezTo>
                  <a:cubicBezTo>
                    <a:pt x="0" y="14793"/>
                    <a:pt x="4266" y="19059"/>
                    <a:pt x="9620" y="19059"/>
                  </a:cubicBezTo>
                  <a:cubicBezTo>
                    <a:pt x="11435" y="19059"/>
                    <a:pt x="13250" y="18514"/>
                    <a:pt x="14703" y="17516"/>
                  </a:cubicBezTo>
                  <a:cubicBezTo>
                    <a:pt x="18424" y="21328"/>
                    <a:pt x="18424" y="21328"/>
                    <a:pt x="18424" y="21328"/>
                  </a:cubicBezTo>
                  <a:cubicBezTo>
                    <a:pt x="18696" y="21600"/>
                    <a:pt x="19150" y="21600"/>
                    <a:pt x="19422" y="21328"/>
                  </a:cubicBezTo>
                  <a:cubicBezTo>
                    <a:pt x="21328" y="19422"/>
                    <a:pt x="21328" y="19422"/>
                    <a:pt x="21328" y="19422"/>
                  </a:cubicBezTo>
                  <a:cubicBezTo>
                    <a:pt x="21600" y="19150"/>
                    <a:pt x="21600" y="18696"/>
                    <a:pt x="21328" y="18424"/>
                  </a:cubicBezTo>
                  <a:close/>
                  <a:moveTo>
                    <a:pt x="9620" y="16336"/>
                  </a:moveTo>
                  <a:cubicBezTo>
                    <a:pt x="5808" y="16336"/>
                    <a:pt x="2723" y="13250"/>
                    <a:pt x="2723" y="9529"/>
                  </a:cubicBezTo>
                  <a:cubicBezTo>
                    <a:pt x="2723" y="5808"/>
                    <a:pt x="5808" y="2723"/>
                    <a:pt x="9620" y="2723"/>
                  </a:cubicBezTo>
                  <a:cubicBezTo>
                    <a:pt x="13341" y="2723"/>
                    <a:pt x="16427" y="5808"/>
                    <a:pt x="16427" y="9529"/>
                  </a:cubicBezTo>
                  <a:cubicBezTo>
                    <a:pt x="16427" y="13250"/>
                    <a:pt x="13341" y="16336"/>
                    <a:pt x="9620" y="16336"/>
                  </a:cubicBezTo>
                  <a:close/>
                </a:path>
              </a:pathLst>
            </a:custGeom>
            <a:solidFill>
              <a:srgbClr val="FFFFFF"/>
            </a:solidFill>
            <a:ln w="12700" cap="flat">
              <a:noFill/>
              <a:miter lim="400000"/>
            </a:ln>
            <a:effectLst/>
          </p:spPr>
          <p:txBody>
            <a:bodyPr lIns="22860" tIns="22860" rIns="22860" b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grpSp>
      <p:sp>
        <p:nvSpPr>
          <p:cNvPr id="136" name="Shape 136"/>
          <p:cNvSpPr/>
          <p:nvPr/>
        </p:nvSpPr>
        <p:spPr>
          <a:xfrm>
            <a:off x="4869603" y="5116619"/>
            <a:ext cx="357717" cy="476249"/>
          </a:xfrm>
          <a:custGeom>
            <a:avLst/>
            <a:gdLst/>
            <a:ahLst/>
            <a:cxnLst>
              <a:cxn ang="0">
                <a:pos x="wd2" y="hd2"/>
              </a:cxn>
              <a:cxn ang="5400000">
                <a:pos x="wd2" y="hd2"/>
              </a:cxn>
              <a:cxn ang="10800000">
                <a:pos x="wd2" y="hd2"/>
              </a:cxn>
              <a:cxn ang="16200000">
                <a:pos x="wd2" y="hd2"/>
              </a:cxn>
            </a:cxnLst>
            <a:rect l="0" t="0" r="r" b="b"/>
            <a:pathLst>
              <a:path w="20750" h="21458" extrusionOk="0">
                <a:moveTo>
                  <a:pt x="18846" y="9256"/>
                </a:moveTo>
                <a:cubicBezTo>
                  <a:pt x="17576" y="7740"/>
                  <a:pt x="15816" y="6755"/>
                  <a:pt x="13666" y="6376"/>
                </a:cubicBezTo>
                <a:cubicBezTo>
                  <a:pt x="13862" y="6376"/>
                  <a:pt x="14155" y="6376"/>
                  <a:pt x="14448" y="6376"/>
                </a:cubicBezTo>
                <a:cubicBezTo>
                  <a:pt x="15523" y="6300"/>
                  <a:pt x="17771" y="5921"/>
                  <a:pt x="18553" y="6679"/>
                </a:cubicBezTo>
                <a:cubicBezTo>
                  <a:pt x="18651" y="6831"/>
                  <a:pt x="19433" y="6603"/>
                  <a:pt x="19335" y="6527"/>
                </a:cubicBezTo>
                <a:cubicBezTo>
                  <a:pt x="18846" y="5921"/>
                  <a:pt x="17673" y="5997"/>
                  <a:pt x="16794" y="5997"/>
                </a:cubicBezTo>
                <a:cubicBezTo>
                  <a:pt x="15816" y="6073"/>
                  <a:pt x="14546" y="6224"/>
                  <a:pt x="13471" y="6073"/>
                </a:cubicBezTo>
                <a:cubicBezTo>
                  <a:pt x="13959" y="6073"/>
                  <a:pt x="14350" y="5997"/>
                  <a:pt x="14741" y="5921"/>
                </a:cubicBezTo>
                <a:cubicBezTo>
                  <a:pt x="15914" y="5694"/>
                  <a:pt x="16696" y="4709"/>
                  <a:pt x="18064" y="4709"/>
                </a:cubicBezTo>
                <a:cubicBezTo>
                  <a:pt x="18358" y="4709"/>
                  <a:pt x="18944" y="4405"/>
                  <a:pt x="18358" y="4405"/>
                </a:cubicBezTo>
                <a:cubicBezTo>
                  <a:pt x="17576" y="4405"/>
                  <a:pt x="16989" y="4557"/>
                  <a:pt x="16305" y="4784"/>
                </a:cubicBezTo>
                <a:cubicBezTo>
                  <a:pt x="15914" y="5012"/>
                  <a:pt x="15523" y="5239"/>
                  <a:pt x="15230" y="5391"/>
                </a:cubicBezTo>
                <a:cubicBezTo>
                  <a:pt x="14448" y="5770"/>
                  <a:pt x="13471" y="5770"/>
                  <a:pt x="12493" y="5770"/>
                </a:cubicBezTo>
                <a:cubicBezTo>
                  <a:pt x="14155" y="4026"/>
                  <a:pt x="15523" y="1374"/>
                  <a:pt x="15035" y="464"/>
                </a:cubicBezTo>
                <a:cubicBezTo>
                  <a:pt x="14741" y="-66"/>
                  <a:pt x="14155" y="-142"/>
                  <a:pt x="13275" y="237"/>
                </a:cubicBezTo>
                <a:cubicBezTo>
                  <a:pt x="12396" y="616"/>
                  <a:pt x="11418" y="616"/>
                  <a:pt x="10539" y="616"/>
                </a:cubicBezTo>
                <a:cubicBezTo>
                  <a:pt x="10148" y="616"/>
                  <a:pt x="9854" y="616"/>
                  <a:pt x="9463" y="616"/>
                </a:cubicBezTo>
                <a:cubicBezTo>
                  <a:pt x="9073" y="616"/>
                  <a:pt x="8779" y="616"/>
                  <a:pt x="8388" y="616"/>
                </a:cubicBezTo>
                <a:cubicBezTo>
                  <a:pt x="7216" y="616"/>
                  <a:pt x="5945" y="692"/>
                  <a:pt x="4870" y="1525"/>
                </a:cubicBezTo>
                <a:cubicBezTo>
                  <a:pt x="4088" y="2132"/>
                  <a:pt x="3892" y="2965"/>
                  <a:pt x="4283" y="3799"/>
                </a:cubicBezTo>
                <a:cubicBezTo>
                  <a:pt x="4674" y="4633"/>
                  <a:pt x="5945" y="5618"/>
                  <a:pt x="8291" y="6300"/>
                </a:cubicBezTo>
                <a:cubicBezTo>
                  <a:pt x="2720" y="6906"/>
                  <a:pt x="1156" y="9786"/>
                  <a:pt x="276" y="12591"/>
                </a:cubicBezTo>
                <a:cubicBezTo>
                  <a:pt x="-408" y="14940"/>
                  <a:pt x="178" y="17214"/>
                  <a:pt x="2035" y="18957"/>
                </a:cubicBezTo>
                <a:cubicBezTo>
                  <a:pt x="3697" y="20549"/>
                  <a:pt x="6140" y="21458"/>
                  <a:pt x="8975" y="21458"/>
                </a:cubicBezTo>
                <a:cubicBezTo>
                  <a:pt x="15719" y="21458"/>
                  <a:pt x="19140" y="20700"/>
                  <a:pt x="20410" y="16229"/>
                </a:cubicBezTo>
                <a:cubicBezTo>
                  <a:pt x="21192" y="13803"/>
                  <a:pt x="20606" y="11226"/>
                  <a:pt x="18846" y="9256"/>
                </a:cubicBezTo>
                <a:close/>
                <a:moveTo>
                  <a:pt x="8388" y="1298"/>
                </a:moveTo>
                <a:cubicBezTo>
                  <a:pt x="8779" y="1298"/>
                  <a:pt x="9073" y="1298"/>
                  <a:pt x="9463" y="1298"/>
                </a:cubicBezTo>
                <a:cubicBezTo>
                  <a:pt x="9757" y="1298"/>
                  <a:pt x="10148" y="1298"/>
                  <a:pt x="10539" y="1298"/>
                </a:cubicBezTo>
                <a:cubicBezTo>
                  <a:pt x="11125" y="1298"/>
                  <a:pt x="11809" y="1298"/>
                  <a:pt x="12396" y="1146"/>
                </a:cubicBezTo>
                <a:cubicBezTo>
                  <a:pt x="12005" y="1374"/>
                  <a:pt x="11614" y="1601"/>
                  <a:pt x="11223" y="1829"/>
                </a:cubicBezTo>
                <a:cubicBezTo>
                  <a:pt x="9170" y="2814"/>
                  <a:pt x="7704" y="3647"/>
                  <a:pt x="5749" y="1829"/>
                </a:cubicBezTo>
                <a:cubicBezTo>
                  <a:pt x="6531" y="1374"/>
                  <a:pt x="7411" y="1298"/>
                  <a:pt x="8388" y="1298"/>
                </a:cubicBezTo>
                <a:close/>
                <a:moveTo>
                  <a:pt x="12884" y="13045"/>
                </a:moveTo>
                <a:cubicBezTo>
                  <a:pt x="12884" y="13576"/>
                  <a:pt x="12884" y="13576"/>
                  <a:pt x="12884" y="13576"/>
                </a:cubicBezTo>
                <a:cubicBezTo>
                  <a:pt x="11614" y="13576"/>
                  <a:pt x="11614" y="13576"/>
                  <a:pt x="11614" y="13576"/>
                </a:cubicBezTo>
                <a:cubicBezTo>
                  <a:pt x="10930" y="14410"/>
                  <a:pt x="10930" y="14410"/>
                  <a:pt x="10930" y="14410"/>
                </a:cubicBezTo>
                <a:cubicBezTo>
                  <a:pt x="12689" y="14410"/>
                  <a:pt x="12689" y="14410"/>
                  <a:pt x="12689" y="14410"/>
                </a:cubicBezTo>
                <a:cubicBezTo>
                  <a:pt x="12689" y="14940"/>
                  <a:pt x="12689" y="14940"/>
                  <a:pt x="12689" y="14940"/>
                </a:cubicBezTo>
                <a:cubicBezTo>
                  <a:pt x="10832" y="14940"/>
                  <a:pt x="10832" y="14940"/>
                  <a:pt x="10832" y="14940"/>
                </a:cubicBezTo>
                <a:cubicBezTo>
                  <a:pt x="10832" y="16759"/>
                  <a:pt x="10832" y="16759"/>
                  <a:pt x="10832" y="16759"/>
                </a:cubicBezTo>
                <a:cubicBezTo>
                  <a:pt x="9854" y="16759"/>
                  <a:pt x="9854" y="16759"/>
                  <a:pt x="9854" y="16759"/>
                </a:cubicBezTo>
                <a:cubicBezTo>
                  <a:pt x="9854" y="14940"/>
                  <a:pt x="9854" y="14940"/>
                  <a:pt x="9854" y="14940"/>
                </a:cubicBezTo>
                <a:cubicBezTo>
                  <a:pt x="8095" y="14940"/>
                  <a:pt x="8095" y="14940"/>
                  <a:pt x="8095" y="14940"/>
                </a:cubicBezTo>
                <a:cubicBezTo>
                  <a:pt x="8095" y="14410"/>
                  <a:pt x="8095" y="14410"/>
                  <a:pt x="8095" y="14410"/>
                </a:cubicBezTo>
                <a:cubicBezTo>
                  <a:pt x="9757" y="14410"/>
                  <a:pt x="9757" y="14410"/>
                  <a:pt x="9757" y="14410"/>
                </a:cubicBezTo>
                <a:cubicBezTo>
                  <a:pt x="9170" y="13576"/>
                  <a:pt x="9170" y="13576"/>
                  <a:pt x="9170" y="13576"/>
                </a:cubicBezTo>
                <a:cubicBezTo>
                  <a:pt x="7900" y="13576"/>
                  <a:pt x="7900" y="13576"/>
                  <a:pt x="7900" y="13576"/>
                </a:cubicBezTo>
                <a:cubicBezTo>
                  <a:pt x="7900" y="13045"/>
                  <a:pt x="7900" y="13045"/>
                  <a:pt x="7900" y="13045"/>
                </a:cubicBezTo>
                <a:cubicBezTo>
                  <a:pt x="8779" y="13045"/>
                  <a:pt x="8779" y="13045"/>
                  <a:pt x="8779" y="13045"/>
                </a:cubicBezTo>
                <a:cubicBezTo>
                  <a:pt x="7411" y="11302"/>
                  <a:pt x="7411" y="11302"/>
                  <a:pt x="7411" y="11302"/>
                </a:cubicBezTo>
                <a:cubicBezTo>
                  <a:pt x="8584" y="11302"/>
                  <a:pt x="8584" y="11302"/>
                  <a:pt x="8584" y="11302"/>
                </a:cubicBezTo>
                <a:cubicBezTo>
                  <a:pt x="10343" y="13955"/>
                  <a:pt x="10343" y="13955"/>
                  <a:pt x="10343" y="13955"/>
                </a:cubicBezTo>
                <a:cubicBezTo>
                  <a:pt x="12200" y="11302"/>
                  <a:pt x="12200" y="11302"/>
                  <a:pt x="12200" y="11302"/>
                </a:cubicBezTo>
                <a:cubicBezTo>
                  <a:pt x="13275" y="11302"/>
                  <a:pt x="13275" y="11302"/>
                  <a:pt x="13275" y="11302"/>
                </a:cubicBezTo>
                <a:cubicBezTo>
                  <a:pt x="12005" y="13045"/>
                  <a:pt x="12005" y="13045"/>
                  <a:pt x="12005" y="13045"/>
                </a:cubicBezTo>
                <a:lnTo>
                  <a:pt x="12884" y="13045"/>
                </a:lnTo>
                <a:close/>
                <a:moveTo>
                  <a:pt x="12884" y="13045"/>
                </a:moveTo>
                <a:cubicBezTo>
                  <a:pt x="12884" y="13045"/>
                  <a:pt x="12884" y="13045"/>
                  <a:pt x="12884" y="13045"/>
                </a:cubicBezTo>
              </a:path>
            </a:pathLst>
          </a:custGeom>
          <a:solidFill>
            <a:srgbClr val="FFFFFF"/>
          </a:solidFill>
          <a:ln w="12700">
            <a:miter lim="400000"/>
          </a:ln>
        </p:spPr>
        <p:txBody>
          <a:bodyPr lIns="22860" r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37" name="Shape 137"/>
          <p:cNvSpPr/>
          <p:nvPr/>
        </p:nvSpPr>
        <p:spPr>
          <a:xfrm>
            <a:off x="6548967" y="3611033"/>
            <a:ext cx="848784" cy="905933"/>
          </a:xfrm>
          <a:custGeom>
            <a:avLst/>
            <a:gdLst/>
            <a:ahLst/>
            <a:cxnLst>
              <a:cxn ang="0">
                <a:pos x="wd2" y="hd2"/>
              </a:cxn>
              <a:cxn ang="5400000">
                <a:pos x="wd2" y="hd2"/>
              </a:cxn>
              <a:cxn ang="10800000">
                <a:pos x="wd2" y="hd2"/>
              </a:cxn>
              <a:cxn ang="16200000">
                <a:pos x="wd2" y="hd2"/>
              </a:cxn>
            </a:cxnLst>
            <a:rect l="0" t="0" r="r" b="b"/>
            <a:pathLst>
              <a:path w="21376" h="21443" extrusionOk="0">
                <a:moveTo>
                  <a:pt x="21332" y="12185"/>
                </a:moveTo>
                <a:cubicBezTo>
                  <a:pt x="21135" y="14954"/>
                  <a:pt x="19859" y="17262"/>
                  <a:pt x="17601" y="19015"/>
                </a:cubicBezTo>
                <a:cubicBezTo>
                  <a:pt x="15441" y="20862"/>
                  <a:pt x="12790" y="21600"/>
                  <a:pt x="9845" y="21415"/>
                </a:cubicBezTo>
                <a:cubicBezTo>
                  <a:pt x="6899" y="21231"/>
                  <a:pt x="4543" y="20123"/>
                  <a:pt x="2579" y="18000"/>
                </a:cubicBezTo>
                <a:cubicBezTo>
                  <a:pt x="714" y="15877"/>
                  <a:pt x="-170" y="13477"/>
                  <a:pt x="26" y="10708"/>
                </a:cubicBezTo>
                <a:cubicBezTo>
                  <a:pt x="125" y="9046"/>
                  <a:pt x="714" y="7477"/>
                  <a:pt x="1695" y="6000"/>
                </a:cubicBezTo>
                <a:cubicBezTo>
                  <a:pt x="10532" y="11908"/>
                  <a:pt x="10532" y="11908"/>
                  <a:pt x="10532" y="11908"/>
                </a:cubicBezTo>
                <a:cubicBezTo>
                  <a:pt x="21332" y="10523"/>
                  <a:pt x="21332" y="10523"/>
                  <a:pt x="21332" y="10523"/>
                </a:cubicBezTo>
                <a:cubicBezTo>
                  <a:pt x="21332" y="10985"/>
                  <a:pt x="21430" y="11538"/>
                  <a:pt x="21332" y="12185"/>
                </a:cubicBezTo>
                <a:close/>
                <a:moveTo>
                  <a:pt x="21234" y="9600"/>
                </a:moveTo>
                <a:cubicBezTo>
                  <a:pt x="11121" y="10892"/>
                  <a:pt x="11121" y="10892"/>
                  <a:pt x="11121" y="10892"/>
                </a:cubicBezTo>
                <a:cubicBezTo>
                  <a:pt x="9746" y="1385"/>
                  <a:pt x="9746" y="1385"/>
                  <a:pt x="9746" y="1385"/>
                </a:cubicBezTo>
                <a:cubicBezTo>
                  <a:pt x="10335" y="1385"/>
                  <a:pt x="10925" y="1385"/>
                  <a:pt x="11514" y="1385"/>
                </a:cubicBezTo>
                <a:cubicBezTo>
                  <a:pt x="13968" y="1569"/>
                  <a:pt x="16030" y="2492"/>
                  <a:pt x="17895" y="3969"/>
                </a:cubicBezTo>
                <a:cubicBezTo>
                  <a:pt x="19663" y="5538"/>
                  <a:pt x="20743" y="7385"/>
                  <a:pt x="21234" y="9600"/>
                </a:cubicBezTo>
                <a:close/>
                <a:moveTo>
                  <a:pt x="7881" y="0"/>
                </a:moveTo>
                <a:cubicBezTo>
                  <a:pt x="9157" y="8862"/>
                  <a:pt x="9157" y="8862"/>
                  <a:pt x="9157" y="8862"/>
                </a:cubicBezTo>
                <a:cubicBezTo>
                  <a:pt x="1303" y="3692"/>
                  <a:pt x="1303" y="3692"/>
                  <a:pt x="1303" y="3692"/>
                </a:cubicBezTo>
                <a:cubicBezTo>
                  <a:pt x="2972" y="1662"/>
                  <a:pt x="5230" y="462"/>
                  <a:pt x="7881" y="0"/>
                </a:cubicBezTo>
                <a:close/>
              </a:path>
            </a:pathLst>
          </a:custGeom>
          <a:solidFill>
            <a:srgbClr val="FFFFFF"/>
          </a:solidFill>
          <a:ln w="12700">
            <a:miter lim="400000"/>
          </a:ln>
        </p:spPr>
        <p:txBody>
          <a:bodyPr lIns="22860" r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48" name="Shape 148"/>
          <p:cNvSpPr/>
          <p:nvPr/>
        </p:nvSpPr>
        <p:spPr>
          <a:xfrm>
            <a:off x="7772400" y="4300220"/>
            <a:ext cx="4197985" cy="2446020"/>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sym typeface="+mn-ea"/>
              </a:rPr>
              <a:t>protect relevant rights and interests of local people in foreign countries;</a:t>
            </a:r>
            <a:endParaRPr lang="en-US" sz="20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sym typeface="+mn-ea"/>
              </a:rPr>
              <a:t>promote relevant cooperation and exchanges between countries.</a:t>
            </a:r>
            <a:endParaRPr lang="en-US" sz="20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endParaRPr lang="en-US" sz="2000" kern="0">
              <a:solidFill>
                <a:schemeClr val="bg1"/>
              </a:solidFill>
              <a:latin typeface="Comic Sans MS" panose="030F0702030302020204" charset="0"/>
              <a:cs typeface="Comic Sans MS" panose="030F0702030302020204" charset="0"/>
            </a:endParaRPr>
          </a:p>
        </p:txBody>
      </p:sp>
      <p:sp>
        <p:nvSpPr>
          <p:cNvPr id="2" name="文本框 1"/>
          <p:cNvSpPr txBox="1"/>
          <p:nvPr/>
        </p:nvSpPr>
        <p:spPr>
          <a:xfrm>
            <a:off x="332105" y="259715"/>
            <a:ext cx="3606800" cy="768350"/>
          </a:xfrm>
          <a:prstGeom prst="rect">
            <a:avLst/>
          </a:prstGeom>
          <a:noFill/>
        </p:spPr>
        <p:txBody>
          <a:bodyPr wrap="square" rtlCol="0">
            <a:spAutoFit/>
          </a:bodyPr>
          <a:lstStyle/>
          <a:p>
            <a:r>
              <a:rPr lang="en-US" altLang="zh-CN" sz="4400">
                <a:solidFill>
                  <a:schemeClr val="bg1"/>
                </a:solidFill>
                <a:latin typeface="Comic Sans MS" panose="030F0702030302020204" charset="0"/>
                <a:cs typeface="Comic Sans MS" panose="030F0702030302020204" charset="0"/>
              </a:rPr>
              <a:t>Department</a:t>
            </a:r>
            <a:endParaRPr lang="en-US" altLang="zh-CN" sz="4400">
              <a:solidFill>
                <a:schemeClr val="bg1"/>
              </a:solidFill>
              <a:latin typeface="Comic Sans MS" panose="030F0702030302020204" charset="0"/>
              <a:cs typeface="Comic Sans MS" panose="030F0702030302020204" charset="0"/>
            </a:endParaRPr>
          </a:p>
        </p:txBody>
      </p:sp>
      <p:grpSp>
        <p:nvGrpSpPr>
          <p:cNvPr id="3" name="Group 152"/>
          <p:cNvGrpSpPr/>
          <p:nvPr/>
        </p:nvGrpSpPr>
        <p:grpSpPr bwMode="auto">
          <a:xfrm>
            <a:off x="58420" y="3611245"/>
            <a:ext cx="5591810" cy="3166745"/>
            <a:chOff x="-199280" y="-582781"/>
            <a:chExt cx="5889036" cy="3198350"/>
          </a:xfrm>
        </p:grpSpPr>
        <p:sp>
          <p:nvSpPr>
            <p:cNvPr id="6" name="Shape 149"/>
            <p:cNvSpPr/>
            <p:nvPr/>
          </p:nvSpPr>
          <p:spPr>
            <a:xfrm>
              <a:off x="-79483" y="-330166"/>
              <a:ext cx="5769239" cy="356584"/>
            </a:xfrm>
            <a:prstGeom prst="rect">
              <a:avLst/>
            </a:prstGeom>
            <a:noFill/>
            <a:ln w="12700" cap="flat">
              <a:noFill/>
              <a:miter lim="400000"/>
            </a:ln>
            <a:effectLst/>
          </p:spPr>
          <p:txBody>
            <a:bodyPr wrap="squar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rPr>
                <a:t>Ministry of Commerence</a:t>
              </a:r>
              <a:endParaRPr lang="en-US" sz="2000" kern="0">
                <a:solidFill>
                  <a:schemeClr val="bg1"/>
                </a:solidFill>
                <a:latin typeface="Comic Sans MS" panose="030F0702030302020204" charset="0"/>
                <a:cs typeface="Comic Sans MS" panose="030F0702030302020204" charset="0"/>
              </a:endParaRPr>
            </a:p>
          </p:txBody>
        </p:sp>
        <p:sp>
          <p:nvSpPr>
            <p:cNvPr id="7" name="Shape 151"/>
            <p:cNvSpPr>
              <a:spLocks noChangeArrowheads="1"/>
            </p:cNvSpPr>
            <p:nvPr/>
          </p:nvSpPr>
          <p:spPr bwMode="auto">
            <a:xfrm>
              <a:off x="-199280" y="-582781"/>
              <a:ext cx="4968553" cy="3198350"/>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sp>
        <p:nvSpPr>
          <p:cNvPr id="8" name="文本框 7"/>
          <p:cNvSpPr txBox="1"/>
          <p:nvPr/>
        </p:nvSpPr>
        <p:spPr>
          <a:xfrm>
            <a:off x="3203575" y="1765935"/>
            <a:ext cx="4364990" cy="1170305"/>
          </a:xfrm>
          <a:prstGeom prst="rect">
            <a:avLst/>
          </a:prstGeom>
          <a:noFill/>
        </p:spPr>
        <p:txBody>
          <a:bodyPr wrap="square" rtlCol="0">
            <a:spAutoFit/>
          </a:bodyPr>
          <a:lstStyle/>
          <a:p>
            <a:pPr>
              <a:lnSpc>
                <a:spcPct val="130000"/>
              </a:lnSpc>
              <a:spcBef>
                <a:spcPts val="0"/>
              </a:spcBef>
              <a:spcAft>
                <a:spcPts val="0"/>
              </a:spcAft>
            </a:pPr>
            <a:r>
              <a:rPr lang="en-US" altLang="zh-CN">
                <a:solidFill>
                  <a:schemeClr val="bg1"/>
                </a:solidFill>
                <a:latin typeface="Comic Sans MS" panose="030F0702030302020204" charset="0"/>
                <a:cs typeface="Comic Sans MS" panose="030F0702030302020204" charset="0"/>
              </a:rPr>
              <a:t>ensure the life safety of the residents;</a:t>
            </a:r>
            <a:endParaRPr lang="en-US" altLang="zh-CN">
              <a:solidFill>
                <a:schemeClr val="bg1"/>
              </a:solidFill>
              <a:latin typeface="Comic Sans MS" panose="030F0702030302020204" charset="0"/>
              <a:cs typeface="Comic Sans MS" panose="030F0702030302020204" charset="0"/>
            </a:endParaRPr>
          </a:p>
          <a:p>
            <a:pPr>
              <a:lnSpc>
                <a:spcPct val="130000"/>
              </a:lnSpc>
            </a:pPr>
            <a:r>
              <a:rPr lang="en-US" altLang="zh-CN">
                <a:solidFill>
                  <a:schemeClr val="bg1"/>
                </a:solidFill>
                <a:latin typeface="Comic Sans MS" panose="030F0702030302020204" charset="0"/>
                <a:cs typeface="Comic Sans MS" panose="030F0702030302020204" charset="0"/>
              </a:rPr>
              <a:t>provide basic medical service;</a:t>
            </a:r>
            <a:endParaRPr lang="en-US" altLang="zh-CN">
              <a:solidFill>
                <a:schemeClr val="bg1"/>
              </a:solidFill>
              <a:latin typeface="Comic Sans MS" panose="030F0702030302020204" charset="0"/>
              <a:cs typeface="Comic Sans MS" panose="030F0702030302020204" charset="0"/>
            </a:endParaRPr>
          </a:p>
          <a:p>
            <a:pPr>
              <a:lnSpc>
                <a:spcPct val="130000"/>
              </a:lnSpc>
            </a:pPr>
            <a:r>
              <a:rPr lang="en-US" altLang="zh-CN">
                <a:solidFill>
                  <a:schemeClr val="bg1"/>
                </a:solidFill>
                <a:latin typeface="Comic Sans MS" panose="030F0702030302020204" charset="0"/>
                <a:cs typeface="Comic Sans MS" panose="030F0702030302020204" charset="0"/>
              </a:rPr>
              <a:t>handle emergent public health  event</a:t>
            </a:r>
            <a:endParaRPr lang="en-US" altLang="zh-CN">
              <a:solidFill>
                <a:schemeClr val="bg1"/>
              </a:solidFill>
              <a:latin typeface="Comic Sans MS" panose="030F0702030302020204" charset="0"/>
              <a:cs typeface="Comic Sans MS" panose="030F0702030302020204" charset="0"/>
            </a:endParaRPr>
          </a:p>
        </p:txBody>
      </p:sp>
      <p:sp>
        <p:nvSpPr>
          <p:cNvPr id="12" name="Shape 148"/>
          <p:cNvSpPr/>
          <p:nvPr/>
        </p:nvSpPr>
        <p:spPr>
          <a:xfrm>
            <a:off x="161925" y="4422140"/>
            <a:ext cx="4562475" cy="2203450"/>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kern="0">
                <a:solidFill>
                  <a:schemeClr val="bg1"/>
                </a:solidFill>
                <a:latin typeface="Comic Sans MS" panose="030F0702030302020204" charset="0"/>
                <a:cs typeface="Comic Sans MS" panose="030F0702030302020204" charset="0"/>
              </a:rPr>
              <a:t>formulate development strategies and policies;</a:t>
            </a:r>
            <a:endParaRPr lang="en-US"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kern="0">
                <a:solidFill>
                  <a:schemeClr val="bg1"/>
                </a:solidFill>
                <a:latin typeface="Comic Sans MS" panose="030F0702030302020204" charset="0"/>
                <a:cs typeface="Comic Sans MS" panose="030F0702030302020204" charset="0"/>
              </a:rPr>
              <a:t> policies  in the construction of the market system;</a:t>
            </a:r>
            <a:endParaRPr lang="en-US"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kern="0">
                <a:solidFill>
                  <a:schemeClr val="bg1"/>
                </a:solidFill>
                <a:latin typeface="Comic Sans MS" panose="030F0702030302020204" charset="0"/>
                <a:cs typeface="Comic Sans MS" panose="030F0702030302020204" charset="0"/>
              </a:rPr>
              <a:t> lead and coordinate the rectification and standardization of market economic order.</a:t>
            </a:r>
            <a:endParaRPr lang="en-US" kern="0">
              <a:solidFill>
                <a:schemeClr val="bg1"/>
              </a:solidFill>
              <a:latin typeface="Comic Sans MS" panose="030F0702030302020204" charset="0"/>
              <a:cs typeface="Comic Sans MS" panose="030F0702030302020204" charset="0"/>
            </a:endParaRPr>
          </a:p>
        </p:txBody>
      </p:sp>
      <p:grpSp>
        <p:nvGrpSpPr>
          <p:cNvPr id="13" name="Group 152"/>
          <p:cNvGrpSpPr/>
          <p:nvPr/>
        </p:nvGrpSpPr>
        <p:grpSpPr bwMode="auto">
          <a:xfrm>
            <a:off x="3173095" y="922655"/>
            <a:ext cx="4632960" cy="2484755"/>
            <a:chOff x="-79870" y="-582781"/>
            <a:chExt cx="5769626" cy="3198350"/>
          </a:xfrm>
        </p:grpSpPr>
        <p:sp>
          <p:nvSpPr>
            <p:cNvPr id="14" name="Shape 149"/>
            <p:cNvSpPr/>
            <p:nvPr/>
          </p:nvSpPr>
          <p:spPr>
            <a:xfrm>
              <a:off x="-79483" y="-151980"/>
              <a:ext cx="5769239" cy="454455"/>
            </a:xfrm>
            <a:prstGeom prst="rect">
              <a:avLst/>
            </a:prstGeom>
            <a:noFill/>
            <a:ln w="12700" cap="flat">
              <a:noFill/>
              <a:miter lim="400000"/>
            </a:ln>
            <a:effectLst/>
          </p:spPr>
          <p:txBody>
            <a:bodyPr wrap="squar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rPr>
                <a:t>Ministry of Public Health and Safety</a:t>
              </a:r>
              <a:endParaRPr lang="en-US" sz="2000" kern="0">
                <a:solidFill>
                  <a:schemeClr val="bg1"/>
                </a:solidFill>
                <a:latin typeface="Comic Sans MS" panose="030F0702030302020204" charset="0"/>
                <a:cs typeface="Comic Sans MS" panose="030F0702030302020204" charset="0"/>
              </a:endParaRPr>
            </a:p>
          </p:txBody>
        </p:sp>
        <p:sp>
          <p:nvSpPr>
            <p:cNvPr id="15" name="Shape 151"/>
            <p:cNvSpPr>
              <a:spLocks noChangeArrowheads="1"/>
            </p:cNvSpPr>
            <p:nvPr/>
          </p:nvSpPr>
          <p:spPr bwMode="auto">
            <a:xfrm>
              <a:off x="-79870" y="-582781"/>
              <a:ext cx="5512157" cy="3198350"/>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4" name="Group 152"/>
          <p:cNvGrpSpPr/>
          <p:nvPr/>
        </p:nvGrpSpPr>
        <p:grpSpPr bwMode="auto">
          <a:xfrm>
            <a:off x="7667625" y="3713480"/>
            <a:ext cx="5139055" cy="2962275"/>
            <a:chOff x="-199280" y="-582781"/>
            <a:chExt cx="5889036" cy="3198350"/>
          </a:xfrm>
        </p:grpSpPr>
        <p:sp>
          <p:nvSpPr>
            <p:cNvPr id="5" name="Shape 149"/>
            <p:cNvSpPr/>
            <p:nvPr/>
          </p:nvSpPr>
          <p:spPr>
            <a:xfrm>
              <a:off x="-79483" y="-330166"/>
              <a:ext cx="5769239" cy="381197"/>
            </a:xfrm>
            <a:prstGeom prst="rect">
              <a:avLst/>
            </a:prstGeom>
            <a:noFill/>
            <a:ln w="12700" cap="flat">
              <a:noFill/>
              <a:miter lim="400000"/>
            </a:ln>
            <a:effectLst/>
          </p:spPr>
          <p:txBody>
            <a:bodyPr wrap="squar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rPr>
                <a:t>Ministry of Foreign Affairs</a:t>
              </a:r>
              <a:endParaRPr lang="en-US" sz="2000" kern="0">
                <a:solidFill>
                  <a:schemeClr val="bg1"/>
                </a:solidFill>
                <a:latin typeface="Comic Sans MS" panose="030F0702030302020204" charset="0"/>
                <a:cs typeface="Comic Sans MS" panose="030F0702030302020204" charset="0"/>
              </a:endParaRPr>
            </a:p>
          </p:txBody>
        </p:sp>
        <p:sp>
          <p:nvSpPr>
            <p:cNvPr id="9" name="Shape 151"/>
            <p:cNvSpPr>
              <a:spLocks noChangeArrowheads="1"/>
            </p:cNvSpPr>
            <p:nvPr/>
          </p:nvSpPr>
          <p:spPr bwMode="auto">
            <a:xfrm>
              <a:off x="-199280" y="-582781"/>
              <a:ext cx="4968553" cy="3198350"/>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afterEffect">
                                  <p:stCondLst>
                                    <p:cond delay="0"/>
                                  </p:stCondLst>
                                  <p:childTnLst>
                                    <p:animMotion origin="layout" path="M -0.595573 0.639352 L 0.006511 -0.006574 " pathEditMode="relative" rAng="0" ptsTypes="">
                                      <p:cBhvr>
                                        <p:cTn id="6" dur="2000" fill="hold"/>
                                        <p:tgtEl>
                                          <p:spTgt spid="15363"/>
                                        </p:tgtEl>
                                        <p:attrNameLst>
                                          <p:attrName>ppt_x</p:attrName>
                                          <p:attrName>ppt_y</p:attrName>
                                        </p:attrNameLst>
                                      </p:cBhvr>
                                      <p:rCtr x="30100" y="-322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5362"/>
                                        </p:tgtEl>
                                        <p:attrNameLst>
                                          <p:attrName>style.visibility</p:attrName>
                                        </p:attrNameLst>
                                      </p:cBhvr>
                                      <p:to>
                                        <p:strVal val="visible"/>
                                      </p:to>
                                    </p:set>
                                  </p:childTnLst>
                                </p:cTn>
                              </p:par>
                            </p:childTnLst>
                          </p:cTn>
                        </p:par>
                        <p:par>
                          <p:cTn id="10" fill="hold">
                            <p:stCondLst>
                              <p:cond delay="2000"/>
                            </p:stCondLst>
                            <p:childTnLst>
                              <p:par>
                                <p:cTn id="11" presetID="6" presetClass="emph" presetSubtype="0" fill="hold" grpId="1" nodeType="afterEffect">
                                  <p:stCondLst>
                                    <p:cond delay="0"/>
                                  </p:stCondLst>
                                  <p:childTnLst>
                                    <p:animScale>
                                      <p:cBhvr>
                                        <p:cTn id="12" dur="2000" fill="hold"/>
                                        <p:tgtEl>
                                          <p:spTgt spid="15362"/>
                                        </p:tgtEl>
                                      </p:cBhvr>
                                      <p:by x="150000" y="150000"/>
                                    </p:animScale>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136"/>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153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1000"/>
                                        <p:tgtEl>
                                          <p:spTgt spid="12">
                                            <p:txEl>
                                              <p:pRg st="0" end="0"/>
                                            </p:txEl>
                                          </p:spTgt>
                                        </p:tgtEl>
                                      </p:cBhvr>
                                    </p:animEffect>
                                    <p:anim calcmode="lin" valueType="num">
                                      <p:cBhvr>
                                        <p:cTn id="3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1000"/>
                                        <p:tgtEl>
                                          <p:spTgt spid="12">
                                            <p:txEl>
                                              <p:pRg st="1" end="1"/>
                                            </p:txEl>
                                          </p:spTgt>
                                        </p:tgtEl>
                                      </p:cBhvr>
                                    </p:animEffect>
                                    <p:anim calcmode="lin" valueType="num">
                                      <p:cBhvr>
                                        <p:cTn id="4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fade">
                                      <p:cBhvr>
                                        <p:cTn id="45" dur="1000"/>
                                        <p:tgtEl>
                                          <p:spTgt spid="12">
                                            <p:txEl>
                                              <p:pRg st="2" end="2"/>
                                            </p:txEl>
                                          </p:spTgt>
                                        </p:tgtEl>
                                      </p:cBhvr>
                                    </p:animEffect>
                                    <p:anim calcmode="lin" valueType="num">
                                      <p:cBhvr>
                                        <p:cTn id="46"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nodeType="clickEffect">
                                  <p:stCondLst>
                                    <p:cond delay="0"/>
                                  </p:stCondLst>
                                  <p:childTnLst>
                                    <p:set>
                                      <p:cBhvr>
                                        <p:cTn id="51" dur="1000" fill="hold">
                                          <p:stCondLst>
                                            <p:cond delay="0"/>
                                          </p:stCondLst>
                                        </p:cTn>
                                        <p:tgtEl>
                                          <p:spTgt spid="13"/>
                                        </p:tgtEl>
                                        <p:attrNameLst>
                                          <p:attrName>style.visibility</p:attrName>
                                        </p:attrNameLst>
                                      </p:cBhvr>
                                      <p:to>
                                        <p:strVal val="visible"/>
                                      </p:to>
                                    </p:set>
                                    <p:anim calcmode="lin" valueType="num">
                                      <p:cBhvr additive="base">
                                        <p:cTn id="52" dur="1000" fill="hold"/>
                                        <p:tgtEl>
                                          <p:spTgt spid="13"/>
                                        </p:tgtEl>
                                        <p:attrNameLst>
                                          <p:attrName>ppt_x</p:attrName>
                                        </p:attrNameLst>
                                      </p:cBhvr>
                                      <p:tavLst>
                                        <p:tav tm="0">
                                          <p:val>
                                            <p:strVal val="#ppt_x"/>
                                          </p:val>
                                        </p:tav>
                                        <p:tav tm="100000">
                                          <p:val>
                                            <p:strVal val="#ppt_x"/>
                                          </p:val>
                                        </p:tav>
                                      </p:tavLst>
                                    </p:anim>
                                    <p:anim calcmode="lin" valueType="num">
                                      <p:cBhvr additive="base">
                                        <p:cTn id="53"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nodeType="clickEffect">
                                  <p:stCondLst>
                                    <p:cond delay="0"/>
                                  </p:stCondLst>
                                  <p:childTnLst>
                                    <p:set>
                                      <p:cBhvr>
                                        <p:cTn id="57" dur="1000" fill="hold">
                                          <p:stCondLst>
                                            <p:cond delay="0"/>
                                          </p:stCondLst>
                                        </p:cTn>
                                        <p:tgtEl>
                                          <p:spTgt spid="8">
                                            <p:txEl>
                                              <p:pRg st="0" end="0"/>
                                            </p:txEl>
                                          </p:spTgt>
                                        </p:tgtEl>
                                        <p:attrNameLst>
                                          <p:attrName>style.visibility</p:attrName>
                                        </p:attrNameLst>
                                      </p:cBhvr>
                                      <p:to>
                                        <p:strVal val="visible"/>
                                      </p:to>
                                    </p:set>
                                    <p:anim calcmode="lin" valueType="num">
                                      <p:cBhvr additive="base">
                                        <p:cTn id="5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9"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0"/>
                                  </p:stCondLst>
                                  <p:childTnLst>
                                    <p:set>
                                      <p:cBhvr>
                                        <p:cTn id="61" dur="1000" fill="hold">
                                          <p:stCondLst>
                                            <p:cond delay="0"/>
                                          </p:stCondLst>
                                        </p:cTn>
                                        <p:tgtEl>
                                          <p:spTgt spid="8">
                                            <p:txEl>
                                              <p:pRg st="1" end="1"/>
                                            </p:txEl>
                                          </p:spTgt>
                                        </p:tgtEl>
                                        <p:attrNameLst>
                                          <p:attrName>style.visibility</p:attrName>
                                        </p:attrNameLst>
                                      </p:cBhvr>
                                      <p:to>
                                        <p:strVal val="visible"/>
                                      </p:to>
                                    </p:set>
                                    <p:anim calcmode="lin" valueType="num">
                                      <p:cBhvr additive="base">
                                        <p:cTn id="6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63" dur="1000" fill="hold"/>
                                        <p:tgtEl>
                                          <p:spTgt spid="8">
                                            <p:txEl>
                                              <p:pRg st="1" end="1"/>
                                            </p:txEl>
                                          </p:spTgt>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0"/>
                                  </p:stCondLst>
                                  <p:childTnLst>
                                    <p:set>
                                      <p:cBhvr>
                                        <p:cTn id="65" dur="1000" fill="hold">
                                          <p:stCondLst>
                                            <p:cond delay="0"/>
                                          </p:stCondLst>
                                        </p:cTn>
                                        <p:tgtEl>
                                          <p:spTgt spid="8">
                                            <p:txEl>
                                              <p:pRg st="2" end="2"/>
                                            </p:txEl>
                                          </p:spTgt>
                                        </p:tgtEl>
                                        <p:attrNameLst>
                                          <p:attrName>style.visibility</p:attrName>
                                        </p:attrNameLst>
                                      </p:cBhvr>
                                      <p:to>
                                        <p:strVal val="visible"/>
                                      </p:to>
                                    </p:set>
                                    <p:anim calcmode="lin" valueType="num">
                                      <p:cBhvr additive="base">
                                        <p:cTn id="66"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67" dur="1000" fill="hold"/>
                                        <p:tgtEl>
                                          <p:spTgt spid="8">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000" fill="hold">
                                          <p:stCondLst>
                                            <p:cond delay="0"/>
                                          </p:stCondLst>
                                        </p:cTn>
                                        <p:tgtEl>
                                          <p:spTgt spid="148"/>
                                        </p:tgtEl>
                                        <p:attrNameLst>
                                          <p:attrName>style.visibility</p:attrName>
                                        </p:attrNameLst>
                                      </p:cBhvr>
                                      <p:to>
                                        <p:strVal val="visible"/>
                                      </p:to>
                                    </p:set>
                                    <p:anim calcmode="lin" valueType="num">
                                      <p:cBhvr additive="base">
                                        <p:cTn id="79" dur="1000" fill="hold"/>
                                        <p:tgtEl>
                                          <p:spTgt spid="148"/>
                                        </p:tgtEl>
                                        <p:attrNameLst>
                                          <p:attrName>ppt_x</p:attrName>
                                        </p:attrNameLst>
                                      </p:cBhvr>
                                      <p:tavLst>
                                        <p:tav tm="0">
                                          <p:val>
                                            <p:strVal val="#ppt_x"/>
                                          </p:val>
                                        </p:tav>
                                        <p:tav tm="100000">
                                          <p:val>
                                            <p:strVal val="#ppt_x"/>
                                          </p:val>
                                        </p:tav>
                                      </p:tavLst>
                                    </p:anim>
                                    <p:anim calcmode="lin" valueType="num">
                                      <p:cBhvr additive="base">
                                        <p:cTn id="80" dur="1000" fill="hold"/>
                                        <p:tgtEl>
                                          <p:spTgt spid="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2" grpId="1" animBg="1"/>
      <p:bldP spid="15363" grpId="0" bldLvl="0" animBg="1"/>
      <p:bldP spid="136" grpId="0" bldLvl="0" animBg="1"/>
      <p:bldP spid="137" grpId="0" bldLvl="0" animBg="1"/>
      <p:bldP spid="14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3" name="文本框 2"/>
          <p:cNvSpPr txBox="1"/>
          <p:nvPr/>
        </p:nvSpPr>
        <p:spPr>
          <a:xfrm>
            <a:off x="1196975" y="1439545"/>
            <a:ext cx="9798685" cy="39795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1"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In 5555 A.D., a great war was about to take place. Before that, human beings had been over-exploiting robots, and  hatred took root in the hearts of robots. Finally, one day at night, robots gathered and launched an attack on         humans. Unexpectedly, human beings have high lethal        weapons, and robots failed miserably. After that, human  beings are more arrogant, not only exploiting robots, but  also fighting within human beings, and greed is eroding     human hearts. The country is going to ruin. </a:t>
            </a:r>
            <a:endParaRPr kumimoji="0" lang="zh-CN" altLang="en-US" sz="28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advTm="15000">
        <p:wipe dir="d"/>
      </p:transition>
    </mc:Choice>
    <mc:Fallback>
      <p:transition spd="slow" advTm="15000">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240" y="414973"/>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Department</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grpSp>
        <p:nvGrpSpPr>
          <p:cNvPr id="3" name="组合 2"/>
          <p:cNvGrpSpPr/>
          <p:nvPr/>
        </p:nvGrpSpPr>
        <p:grpSpPr bwMode="auto">
          <a:xfrm>
            <a:off x="474980" y="1442720"/>
            <a:ext cx="10236200" cy="4601210"/>
            <a:chOff x="-6755" y="1219540"/>
            <a:chExt cx="2092901" cy="1629997"/>
          </a:xfrm>
        </p:grpSpPr>
        <p:sp>
          <p:nvSpPr>
            <p:cNvPr id="18445" name="Shape 183"/>
            <p:cNvSpPr>
              <a:spLocks noChangeArrowheads="1"/>
            </p:cNvSpPr>
            <p:nvPr/>
          </p:nvSpPr>
          <p:spPr bwMode="auto">
            <a:xfrm>
              <a:off x="-6755" y="1219540"/>
              <a:ext cx="1657502" cy="1629997"/>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73543" y="1322515"/>
              <a:ext cx="2012603" cy="276186"/>
              <a:chOff x="-591181" y="-2057437"/>
              <a:chExt cx="5366941" cy="736496"/>
            </a:xfrm>
          </p:grpSpPr>
          <p:sp>
            <p:nvSpPr>
              <p:cNvPr id="18447" name="Shape 194"/>
              <p:cNvSpPr>
                <a:spLocks noChangeArrowheads="1"/>
              </p:cNvSpPr>
              <p:nvPr/>
            </p:nvSpPr>
            <p:spPr bwMode="auto">
              <a:xfrm>
                <a:off x="-590965" y="-2057437"/>
                <a:ext cx="5366725" cy="3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Finance </a:t>
                </a:r>
                <a:endParaRPr lang="en-US" altLang="zh-CN" sz="20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591181" y="-1473394"/>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4" name="文本框 3"/>
          <p:cNvSpPr txBox="1"/>
          <p:nvPr/>
        </p:nvSpPr>
        <p:spPr>
          <a:xfrm>
            <a:off x="861060" y="2512695"/>
            <a:ext cx="7334250" cy="26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1" hangingPunct="0">
              <a:lnSpc>
                <a:spcPct val="12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formulate strategies for the development of financial </a:t>
            </a:r>
            <a:endParaRPr kumimoji="0" lang="zh-CN" altLang="en-US"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administration and tax collection</a:t>
            </a: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handle and administer matters related to the state Treasury and currency;</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adjust state tax revenue;</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report the fiscal budget and fiscal summary to the public </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every year.</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000"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childTnLst>
                                </p:cTn>
                              </p:par>
                              <p:par>
                                <p:cTn id="14" presetID="10" presetClass="entr" presetSubtype="0" fill="hold" nodeType="withEffect">
                                  <p:stCondLst>
                                    <p:cond delay="0"/>
                                  </p:stCondLst>
                                  <p:childTnLst>
                                    <p:set>
                                      <p:cBhvr>
                                        <p:cTn id="15" dur="1000"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childTnLst>
                                </p:cTn>
                              </p:par>
                              <p:par>
                                <p:cTn id="17" presetID="10" presetClass="entr" presetSubtype="0" fill="hold" nodeType="withEffect">
                                  <p:stCondLst>
                                    <p:cond delay="0"/>
                                  </p:stCondLst>
                                  <p:childTnLst>
                                    <p:set>
                                      <p:cBhvr>
                                        <p:cTn id="18" dur="1000"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childTnLst>
                                </p:cTn>
                              </p:par>
                              <p:par>
                                <p:cTn id="20" presetID="10" presetClass="entr" presetSubtype="0" fill="hold" nodeType="withEffect">
                                  <p:stCondLst>
                                    <p:cond delay="0"/>
                                  </p:stCondLst>
                                  <p:childTnLst>
                                    <p:set>
                                      <p:cBhvr>
                                        <p:cTn id="21" dur="1000"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par>
                                <p:cTn id="23" presetID="10" presetClass="entr" presetSubtype="0" fill="hold" nodeType="withEffect">
                                  <p:stCondLst>
                                    <p:cond delay="0"/>
                                  </p:stCondLst>
                                  <p:childTnLst>
                                    <p:set>
                                      <p:cBhvr>
                                        <p:cTn id="24" dur="1000" fill="hold">
                                          <p:stCondLst>
                                            <p:cond delay="0"/>
                                          </p:stCondLst>
                                        </p:cTn>
                                        <p:tgtEl>
                                          <p:spTgt spid="4">
                                            <p:txEl>
                                              <p:pRg st="4" end="4"/>
                                            </p:txEl>
                                          </p:spTgt>
                                        </p:tgtEl>
                                        <p:attrNameLst>
                                          <p:attrName>style.visibility</p:attrName>
                                        </p:attrNameLst>
                                      </p:cBhvr>
                                      <p:to>
                                        <p:strVal val="visible"/>
                                      </p:to>
                                    </p:set>
                                    <p:animEffect transition="in" filter="fade">
                                      <p:cBhvr>
                                        <p:cTn id="25" dur="1000"/>
                                        <p:tgtEl>
                                          <p:spTgt spid="4">
                                            <p:txEl>
                                              <p:pRg st="4" end="4"/>
                                            </p:txEl>
                                          </p:spTgt>
                                        </p:tgtEl>
                                      </p:cBhvr>
                                    </p:animEffect>
                                  </p:childTnLst>
                                </p:cTn>
                              </p:par>
                              <p:par>
                                <p:cTn id="26" presetID="10" presetClass="entr" presetSubtype="0" fill="hold" nodeType="withEffect">
                                  <p:stCondLst>
                                    <p:cond delay="0"/>
                                  </p:stCondLst>
                                  <p:childTnLst>
                                    <p:set>
                                      <p:cBhvr>
                                        <p:cTn id="27" dur="1000" fill="hold">
                                          <p:stCondLst>
                                            <p:cond delay="0"/>
                                          </p:stCondLst>
                                        </p:cTn>
                                        <p:tgtEl>
                                          <p:spTgt spid="4">
                                            <p:txEl>
                                              <p:pRg st="5" end="5"/>
                                            </p:txEl>
                                          </p:spTgt>
                                        </p:tgtEl>
                                        <p:attrNameLst>
                                          <p:attrName>style.visibility</p:attrName>
                                        </p:attrNameLst>
                                      </p:cBhvr>
                                      <p:to>
                                        <p:strVal val="visible"/>
                                      </p:to>
                                    </p:set>
                                    <p:animEffect transition="in" filter="fade">
                                      <p:cBhvr>
                                        <p:cTn id="28"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hape 101"/>
          <p:cNvSpPr>
            <a:spLocks noChangeArrowheads="1"/>
          </p:cNvSpPr>
          <p:nvPr/>
        </p:nvSpPr>
        <p:spPr bwMode="auto">
          <a:xfrm rot="18871351" flipH="1">
            <a:off x="9745134" y="918635"/>
            <a:ext cx="1316567"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7" name="Shape 102"/>
          <p:cNvSpPr>
            <a:spLocks noChangeArrowheads="1"/>
          </p:cNvSpPr>
          <p:nvPr/>
        </p:nvSpPr>
        <p:spPr bwMode="auto">
          <a:xfrm rot="18871351" flipH="1">
            <a:off x="9726084" y="1589618"/>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8" name="Shape 103"/>
          <p:cNvSpPr>
            <a:spLocks noChangeArrowheads="1"/>
          </p:cNvSpPr>
          <p:nvPr/>
        </p:nvSpPr>
        <p:spPr bwMode="auto">
          <a:xfrm rot="18871351" flipH="1">
            <a:off x="7274983" y="118956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9" name="Shape 104"/>
          <p:cNvSpPr>
            <a:spLocks noChangeArrowheads="1"/>
          </p:cNvSpPr>
          <p:nvPr/>
        </p:nvSpPr>
        <p:spPr bwMode="auto">
          <a:xfrm rot="18871351" flipH="1">
            <a:off x="8902701" y="3139018"/>
            <a:ext cx="1420284" cy="27516"/>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4" name="Shape 108"/>
          <p:cNvSpPr>
            <a:spLocks noChangeArrowheads="1"/>
          </p:cNvSpPr>
          <p:nvPr/>
        </p:nvSpPr>
        <p:spPr bwMode="auto">
          <a:xfrm>
            <a:off x="4299585" y="2583180"/>
            <a:ext cx="361569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r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sz="3200" b="1"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rPr>
              <a:t>Currency</a:t>
            </a:r>
            <a:endParaRPr lang="zh-CN"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endParaRPr>
          </a:p>
        </p:txBody>
      </p:sp>
      <p:sp>
        <p:nvSpPr>
          <p:cNvPr id="13326" name="Shape 101"/>
          <p:cNvSpPr>
            <a:spLocks noChangeArrowheads="1"/>
          </p:cNvSpPr>
          <p:nvPr/>
        </p:nvSpPr>
        <p:spPr bwMode="auto">
          <a:xfrm rot="18871351" flipH="1">
            <a:off x="3067051" y="4747684"/>
            <a:ext cx="1320800"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7" name="Shape 102"/>
          <p:cNvSpPr>
            <a:spLocks noChangeArrowheads="1"/>
          </p:cNvSpPr>
          <p:nvPr/>
        </p:nvSpPr>
        <p:spPr bwMode="auto">
          <a:xfrm rot="18871351" flipH="1">
            <a:off x="3054351" y="5418667"/>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8" name="Shape 103"/>
          <p:cNvSpPr>
            <a:spLocks noChangeArrowheads="1"/>
          </p:cNvSpPr>
          <p:nvPr/>
        </p:nvSpPr>
        <p:spPr bwMode="auto">
          <a:xfrm rot="18871351" flipH="1">
            <a:off x="603250" y="501861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Shape 98"/>
          <p:cNvSpPr>
            <a:spLocks noChangeArrowheads="1"/>
          </p:cNvSpPr>
          <p:nvPr/>
        </p:nvSpPr>
        <p:spPr bwMode="auto">
          <a:xfrm>
            <a:off x="4982210" y="2522855"/>
            <a:ext cx="2228215" cy="22072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3" name="Shape 99"/>
          <p:cNvSpPr>
            <a:spLocks noChangeArrowheads="1"/>
          </p:cNvSpPr>
          <p:nvPr/>
        </p:nvSpPr>
        <p:spPr bwMode="auto">
          <a:xfrm>
            <a:off x="4276725" y="1851025"/>
            <a:ext cx="3638550" cy="354774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 name="Shape 100"/>
          <p:cNvSpPr>
            <a:spLocks noChangeArrowheads="1"/>
          </p:cNvSpPr>
          <p:nvPr/>
        </p:nvSpPr>
        <p:spPr bwMode="auto">
          <a:xfrm>
            <a:off x="3561715" y="1070610"/>
            <a:ext cx="5066030" cy="5111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mph" presetSubtype="0" fill="hold" grpId="2" nodeType="withEffect">
                                  <p:stCondLst>
                                    <p:cond delay="0"/>
                                  </p:stCondLst>
                                  <p:childTnLst>
                                    <p:animScale>
                                      <p:cBhvr>
                                        <p:cTn id="11" dur="2000" fill="hold"/>
                                        <p:tgtEl>
                                          <p:spTgt spid="2"/>
                                        </p:tgtEl>
                                      </p:cBhvr>
                                      <p:by x="150000" y="150000"/>
                                    </p:animScale>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0"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6" presetClass="emph" presetSubtype="0" fill="hold" grpId="2" nodeType="withEffect">
                                  <p:stCondLst>
                                    <p:cond delay="0"/>
                                  </p:stCondLst>
                                  <p:childTnLst>
                                    <p:animScale>
                                      <p:cBhvr>
                                        <p:cTn id="18" dur="2000" fill="hold"/>
                                        <p:tgtEl>
                                          <p:spTgt spid="3"/>
                                        </p:tgtEl>
                                      </p:cBhvr>
                                      <p:by x="150000" y="150000"/>
                                    </p:animScale>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ntr"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6" presetClass="emph" presetSubtype="0" fill="hold" grpId="2" nodeType="withEffect">
                                  <p:stCondLst>
                                    <p:cond delay="0"/>
                                  </p:stCondLst>
                                  <p:childTnLst>
                                    <p:animScale>
                                      <p:cBhvr>
                                        <p:cTn id="25" dur="2000" fill="hold"/>
                                        <p:tgtEl>
                                          <p:spTgt spid="4"/>
                                        </p:tgtEl>
                                      </p:cBhvr>
                                      <p:by x="150000" y="150000"/>
                                    </p:animScale>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P spid="2" grpId="0" bldLvl="0" animBg="1"/>
      <p:bldP spid="2" grpId="1" bldLvl="0" animBg="1"/>
      <p:bldP spid="2" grpId="2" bldLvl="0" animBg="1"/>
      <p:bldP spid="3" grpId="0" bldLvl="0" animBg="1"/>
      <p:bldP spid="3" grpId="1" bldLvl="0" animBg="1"/>
      <p:bldP spid="3" grpId="2" bldLvl="0" animBg="1"/>
      <p:bldP spid="4" grpId="0" bldLvl="0" animBg="1"/>
      <p:bldP spid="4" grpId="1" bldLvl="0" animBg="1"/>
      <p:bldP spid="4" grpId="2"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7660" y="1196975"/>
            <a:ext cx="9862185" cy="29229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4000" dirty="0">
                <a:ln w="0"/>
                <a:solidFill>
                  <a:schemeClr val="bg1"/>
                </a:solidFill>
                <a:effectLst>
                  <a:outerShdw blurRad="38100" dist="19050" dir="2700000" algn="tl" rotWithShape="0">
                    <a:schemeClr val="dk1">
                      <a:alpha val="40000"/>
                    </a:schemeClr>
                  </a:outerShdw>
                </a:effectLst>
              </a:rPr>
              <a:t>      </a:t>
            </a: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Background: </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after years of reform and revolution, the cash has been abandoned and a brand new form of payment has taken the place...</a:t>
            </a:r>
            <a:endParaRPr lang="zh-CN" altLang="en-US"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4505" y="4260215"/>
            <a:ext cx="2941320" cy="239204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205" y="4468495"/>
            <a:ext cx="3441065" cy="198755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9280" y="4340225"/>
            <a:ext cx="2417445" cy="2417445"/>
          </a:xfrm>
          <a:prstGeom prst="rect">
            <a:avLst/>
          </a:prstGeom>
        </p:spPr>
      </p:pic>
      <p:sp>
        <p:nvSpPr>
          <p:cNvPr id="9" name="箭头: 右 8"/>
          <p:cNvSpPr/>
          <p:nvPr/>
        </p:nvSpPr>
        <p:spPr>
          <a:xfrm>
            <a:off x="3619074" y="4667612"/>
            <a:ext cx="812843" cy="1576144"/>
          </a:xfrm>
          <a:prstGeom prst="righ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sym typeface="Helvetica Light"/>
            </a:endParaRPr>
          </a:p>
        </p:txBody>
      </p:sp>
      <p:sp>
        <p:nvSpPr>
          <p:cNvPr id="10" name="箭头: 右 9"/>
          <p:cNvSpPr/>
          <p:nvPr/>
        </p:nvSpPr>
        <p:spPr>
          <a:xfrm>
            <a:off x="8419781" y="4668144"/>
            <a:ext cx="812843" cy="1576144"/>
          </a:xfrm>
          <a:prstGeom prst="righ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sym typeface="Helvetica Light"/>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4" name="文本框 3"/>
          <p:cNvSpPr txBox="1"/>
          <p:nvPr/>
        </p:nvSpPr>
        <p:spPr>
          <a:xfrm>
            <a:off x="434975" y="201930"/>
            <a:ext cx="2442845"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Currency</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000"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 calcmode="lin" valueType="num">
                                      <p:cBhvr>
                                        <p:cTn id="34"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35"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36" dur="1000"/>
                                        <p:tgtEl>
                                          <p:spTgt spid="5">
                                            <p:txEl>
                                              <p:pRg st="0" end="0"/>
                                            </p:txEl>
                                          </p:spTgt>
                                        </p:tgtEl>
                                      </p:cBhvr>
                                    </p:animEffect>
                                  </p:childTnLst>
                                </p:cTn>
                              </p:par>
                            </p:childTnLst>
                          </p:cTn>
                        </p:par>
                        <p:par>
                          <p:cTn id="37" fill="hold">
                            <p:stCondLst>
                              <p:cond delay="1000"/>
                            </p:stCondLst>
                            <p:childTnLst>
                              <p:par>
                                <p:cTn id="38" presetID="29" presetClass="entr" presetSubtype="0" fill="hold" nodeType="after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 calcmode="lin" valueType="num">
                                      <p:cBhvr>
                                        <p:cTn id="40" dur="1000" fill="hold"/>
                                        <p:tgtEl>
                                          <p:spTgt spid="5">
                                            <p:txEl>
                                              <p:pRg st="2" end="2"/>
                                            </p:txEl>
                                          </p:spTgt>
                                        </p:tgtEl>
                                        <p:attrNameLst>
                                          <p:attrName>ppt_x</p:attrName>
                                        </p:attrNameLst>
                                      </p:cBhvr>
                                      <p:tavLst>
                                        <p:tav tm="0">
                                          <p:val>
                                            <p:strVal val="#ppt_x-.2"/>
                                          </p:val>
                                        </p:tav>
                                        <p:tav tm="100000">
                                          <p:val>
                                            <p:strVal val="#ppt_x"/>
                                          </p:val>
                                        </p:tav>
                                      </p:tavLst>
                                    </p:anim>
                                    <p:anim calcmode="lin" valueType="num">
                                      <p:cBhvr>
                                        <p:cTn id="41" dur="1000" fill="hold"/>
                                        <p:tgtEl>
                                          <p:spTgt spid="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42"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58256" y="2243100"/>
            <a:ext cx="9611833" cy="3107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altLang="zh-CN"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With the development of technology, various of flowers which are colorful and dedicate were no longer favored by people. Instead , cacti, a symbol of plain gained popularity. In</a:t>
            </a:r>
            <a:r>
              <a:rPr lang="zh-CN" altLang="en-US"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a:t>
            </a:r>
            <a:r>
              <a:rPr lang="en-US" altLang="zh-CN"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the</a:t>
            </a:r>
            <a:r>
              <a:rPr lang="zh-CN" altLang="en-US"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a:t>
            </a:r>
            <a:r>
              <a:rPr lang="en-US" altLang="zh-CN"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meanwhile, owing to the advancement in diverse aspects, uncertainty gradually became common phenomena. And “</a:t>
            </a:r>
            <a:r>
              <a:rPr lang="en-US" altLang="zh-CN" sz="2800" dirty="0" err="1">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cactidice</a:t>
            </a:r>
            <a:r>
              <a:rPr lang="en-US" altLang="zh-CN" sz="28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relevantly reflected the positive attitude towards it</a:t>
            </a:r>
            <a:r>
              <a:rPr lang="en-US" altLang="zh-CN" sz="2800" dirty="0">
                <a:ln w="0"/>
                <a:effectLst>
                  <a:outerShdw blurRad="38100" dist="19050" dir="2700000" algn="tl" rotWithShape="0">
                    <a:schemeClr val="dk1">
                      <a:alpha val="40000"/>
                    </a:schemeClr>
                  </a:outerShdw>
                </a:effectLst>
                <a:latin typeface="Comic Sans MS" panose="030F0702030302020204" charset="0"/>
                <a:cs typeface="Comic Sans MS" panose="030F0702030302020204" charset="0"/>
              </a:rPr>
              <a:t>.</a:t>
            </a:r>
            <a:endParaRPr lang="en-US" altLang="zh-CN" sz="2800" dirty="0">
              <a:ln w="0"/>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
        <p:nvSpPr>
          <p:cNvPr id="4" name="矩形 3"/>
          <p:cNvSpPr/>
          <p:nvPr/>
        </p:nvSpPr>
        <p:spPr>
          <a:xfrm>
            <a:off x="1324083" y="614713"/>
            <a:ext cx="3649345" cy="1885950"/>
          </a:xfrm>
          <a:prstGeom prst="rect">
            <a:avLst/>
          </a:prstGeom>
          <a:noFill/>
        </p:spPr>
        <p:txBody>
          <a:bodyPr wrap="none" lIns="121920" tIns="60960" rIns="121920" bIns="60960">
            <a:spAutoFit/>
          </a:bodyPr>
          <a:lstStyle/>
          <a:p>
            <a:pPr algn="ctr"/>
            <a:endParaRPr lang="en-US" altLang="zh-CN" sz="4265" dirty="0">
              <a:ln w="0"/>
              <a:solidFill>
                <a:schemeClr val="bg1"/>
              </a:solidFill>
              <a:effectLst>
                <a:outerShdw blurRad="38100" dist="19050" dir="2700000" algn="tl" rotWithShape="0">
                  <a:schemeClr val="dk1">
                    <a:alpha val="40000"/>
                  </a:schemeClr>
                </a:outerShdw>
              </a:effectLst>
            </a:endParaRPr>
          </a:p>
          <a:p>
            <a:pPr algn="ct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Name: </a:t>
            </a:r>
            <a:r>
              <a:rPr lang="en-US" altLang="zh-CN" sz="3600" dirty="0" err="1">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cactidice</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pPr algn="ctr"/>
            <a:r>
              <a:rPr lang="en-US" altLang="zh-CN" sz="3600" dirty="0">
                <a:ln w="0"/>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a:t>
            </a:r>
            <a:endParaRPr lang="zh-CN" altLang="en-US" sz="3600" dirty="0">
              <a:ln w="0"/>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
        <p:nvSpPr>
          <p:cNvPr id="5" name="文本框 4"/>
          <p:cNvSpPr txBox="1"/>
          <p:nvPr/>
        </p:nvSpPr>
        <p:spPr>
          <a:xfrm>
            <a:off x="434975" y="201930"/>
            <a:ext cx="2442845"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Currency</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1000" fill="hold"/>
                                        <p:tgtEl>
                                          <p:spTgt spid="4">
                                            <p:txEl>
                                              <p:pRg st="1" end="1"/>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1" end="1"/>
                                            </p:txEl>
                                          </p:spTgt>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48025" y="713105"/>
            <a:ext cx="2080895" cy="272224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l="14227" t="5324" r="9867" b="2675"/>
          <a:stretch>
            <a:fillRect/>
          </a:stretch>
        </p:blipFill>
        <p:spPr>
          <a:xfrm>
            <a:off x="7132320" y="1117600"/>
            <a:ext cx="2818765" cy="222758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l="17959" r="22967" b="5665"/>
          <a:stretch>
            <a:fillRect/>
          </a:stretch>
        </p:blipFill>
        <p:spPr>
          <a:xfrm>
            <a:off x="3485515" y="3940810"/>
            <a:ext cx="2412365" cy="2516505"/>
          </a:xfrm>
          <a:prstGeom prst="rect">
            <a:avLst/>
          </a:prstGeom>
        </p:spPr>
      </p:pic>
      <p:sp>
        <p:nvSpPr>
          <p:cNvPr id="6" name="矩形 5"/>
          <p:cNvSpPr/>
          <p:nvPr/>
        </p:nvSpPr>
        <p:spPr>
          <a:xfrm>
            <a:off x="895017" y="1614358"/>
            <a:ext cx="1307465" cy="675640"/>
          </a:xfrm>
          <a:prstGeom prst="rect">
            <a:avLst/>
          </a:prstGeom>
          <a:noFill/>
        </p:spPr>
        <p:txBody>
          <a:bodyPr wrap="none" lIns="121920" tIns="60960" rIns="121920" bIns="60960">
            <a:spAutoFit/>
          </a:bodyPr>
          <a:lstStyle/>
          <a:p>
            <a:pPr algn="ct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Sign:</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
        <p:nvSpPr>
          <p:cNvPr id="7" name="文本框 6"/>
          <p:cNvSpPr txBox="1"/>
          <p:nvPr/>
        </p:nvSpPr>
        <p:spPr>
          <a:xfrm>
            <a:off x="5806627" y="1473797"/>
            <a:ext cx="2466109" cy="1200329"/>
          </a:xfrm>
          <a:prstGeom prst="rect">
            <a:avLst/>
          </a:prstGeom>
          <a:noFill/>
        </p:spPr>
        <p:txBody>
          <a:bodyPr wrap="square" rtlCol="0">
            <a:spAutoFit/>
          </a:bodyPr>
          <a:lstStyle/>
          <a:p>
            <a:r>
              <a:rPr lang="en-US" altLang="zh-CN" sz="7200" dirty="0">
                <a:solidFill>
                  <a:schemeClr val="bg1"/>
                </a:solidFill>
              </a:rPr>
              <a:t>+</a:t>
            </a:r>
            <a:endParaRPr lang="zh-CN" altLang="en-US" sz="7200" dirty="0">
              <a:solidFill>
                <a:schemeClr val="bg1"/>
              </a:solidFill>
            </a:endParaRPr>
          </a:p>
        </p:txBody>
      </p:sp>
      <p:sp>
        <p:nvSpPr>
          <p:cNvPr id="8" name="文本框 7"/>
          <p:cNvSpPr txBox="1"/>
          <p:nvPr/>
        </p:nvSpPr>
        <p:spPr>
          <a:xfrm>
            <a:off x="1742045" y="4214664"/>
            <a:ext cx="1717964" cy="1077218"/>
          </a:xfrm>
          <a:prstGeom prst="rect">
            <a:avLst/>
          </a:prstGeom>
          <a:noFill/>
        </p:spPr>
        <p:txBody>
          <a:bodyPr wrap="square" rtlCol="0">
            <a:spAutoFit/>
          </a:bodyPr>
          <a:lstStyle/>
          <a:p>
            <a:r>
              <a:rPr lang="en-US" altLang="zh-CN" sz="6400" dirty="0">
                <a:solidFill>
                  <a:schemeClr val="bg1"/>
                </a:solidFill>
              </a:rPr>
              <a:t>=</a:t>
            </a:r>
            <a:endParaRPr lang="zh-CN" altLang="en-US" sz="6400" dirty="0">
              <a:solidFill>
                <a:schemeClr val="bg1"/>
              </a:solidFill>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pic>
        <p:nvPicPr>
          <p:cNvPr id="12" name="图片 11"/>
          <p:cNvPicPr>
            <a:picLocks noChangeAspect="1"/>
          </p:cNvPicPr>
          <p:nvPr/>
        </p:nvPicPr>
        <p:blipFill>
          <a:blip r:embed="rId5"/>
          <a:srcRect l="17396" t="14454" r="14125" b="4605"/>
          <a:stretch>
            <a:fillRect/>
          </a:stretch>
        </p:blipFill>
        <p:spPr>
          <a:xfrm>
            <a:off x="3485515" y="3940810"/>
            <a:ext cx="2247265" cy="2517140"/>
          </a:xfrm>
          <a:prstGeom prst="rect">
            <a:avLst/>
          </a:prstGeom>
        </p:spPr>
      </p:pic>
      <p:sp>
        <p:nvSpPr>
          <p:cNvPr id="10" name="文本框 9"/>
          <p:cNvSpPr txBox="1"/>
          <p:nvPr/>
        </p:nvSpPr>
        <p:spPr>
          <a:xfrm>
            <a:off x="434975" y="201930"/>
            <a:ext cx="2442845"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Currency</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p:wipe dir="d"/>
      </p:transition>
    </mc:Choice>
    <mc:Fallback>
      <p:transition spd="slow">
        <p:wipe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55"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strVal val="#ppt_w*0.70"/>
                                          </p:val>
                                        </p:tav>
                                        <p:tav tm="100000">
                                          <p:val>
                                            <p:strVal val="#ppt_w"/>
                                          </p:val>
                                        </p:tav>
                                      </p:tavLst>
                                    </p:anim>
                                    <p:anim calcmode="lin" valueType="num">
                                      <p:cBhvr>
                                        <p:cTn id="11" dur="1000" fill="hold"/>
                                        <p:tgtEl>
                                          <p:spTgt spid="2"/>
                                        </p:tgtEl>
                                        <p:attrNameLst>
                                          <p:attrName>ppt_h</p:attrName>
                                        </p:attrNameLst>
                                      </p:cBhvr>
                                      <p:tavLst>
                                        <p:tav tm="0">
                                          <p:val>
                                            <p:strVal val="#ppt_h"/>
                                          </p:val>
                                        </p:tav>
                                        <p:tav tm="100000">
                                          <p:val>
                                            <p:strVal val="#ppt_h"/>
                                          </p:val>
                                        </p:tav>
                                      </p:tavLst>
                                    </p:anim>
                                    <p:animEffect transition="in" filter="fade">
                                      <p:cBhvr>
                                        <p:cTn id="12" dur="1000"/>
                                        <p:tgtEl>
                                          <p:spTgt spid="2"/>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2000"/>
                            </p:stCondLst>
                            <p:childTnLst>
                              <p:par>
                                <p:cTn id="26" presetID="29"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ppt_x</p:attrName>
                                        </p:attrNameLst>
                                      </p:cBhvr>
                                      <p:tavLst>
                                        <p:tav tm="0">
                                          <p:val>
                                            <p:strVal val="#ppt_x-.2"/>
                                          </p:val>
                                        </p:tav>
                                        <p:tav tm="100000">
                                          <p:val>
                                            <p:strVal val="#ppt_x"/>
                                          </p:val>
                                        </p:tav>
                                      </p:tavLst>
                                    </p:anim>
                                    <p:anim calcmode="lin" valueType="num">
                                      <p:cBhvr>
                                        <p:cTn id="29"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par>
                          <p:cTn id="36" fill="hold">
                            <p:stCondLst>
                              <p:cond delay="500"/>
                            </p:stCondLst>
                            <p:childTnLst>
                              <p:par>
                                <p:cTn id="37" presetID="53" presetClass="entr" presetSubtype="16"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8320" y="1153697"/>
            <a:ext cx="3694430" cy="737235"/>
          </a:xfrm>
          <a:prstGeom prst="rect">
            <a:avLst/>
          </a:prstGeom>
          <a:noFill/>
        </p:spPr>
        <p:txBody>
          <a:bodyPr wrap="none" lIns="121920" tIns="60960" rIns="121920" bIns="60960">
            <a:spAutoFit/>
          </a:bodyPr>
          <a:lstStyle/>
          <a:p>
            <a:pPr algn="ctr"/>
            <a:r>
              <a:rPr lang="en-US" altLang="zh-CN" sz="40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Basic features</a:t>
            </a:r>
            <a:endParaRPr lang="en-US" altLang="zh-CN" sz="40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
        <p:nvSpPr>
          <p:cNvPr id="3" name="矩形 2"/>
          <p:cNvSpPr/>
          <p:nvPr/>
        </p:nvSpPr>
        <p:spPr>
          <a:xfrm>
            <a:off x="1042157" y="2218372"/>
            <a:ext cx="9475863" cy="1783715"/>
          </a:xfrm>
          <a:prstGeom prst="rect">
            <a:avLst/>
          </a:prstGeom>
          <a:noFill/>
        </p:spPr>
        <p:txBody>
          <a:bodyPr wrap="square" lIns="121920" tIns="60960" rIns="121920" bIns="60960">
            <a:spAutoFit/>
          </a:bodyPr>
          <a:lstStyle/>
          <a:p>
            <a:pPr algn="ct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Actually, it is similar to a kind of e-money </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pPr algn="ct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but in some way superior to it</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pPr algn="ctr"/>
            <a:endParaRPr lang="zh-CN" altLang="en-US" sz="3600" dirty="0">
              <a:ln w="0"/>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
        <p:nvSpPr>
          <p:cNvPr id="4" name="矩形 3"/>
          <p:cNvSpPr/>
          <p:nvPr/>
        </p:nvSpPr>
        <p:spPr>
          <a:xfrm>
            <a:off x="-810195" y="3928974"/>
            <a:ext cx="12659864" cy="4290060"/>
          </a:xfrm>
          <a:prstGeom prst="rect">
            <a:avLst/>
          </a:prstGeom>
          <a:noFill/>
        </p:spPr>
        <p:txBody>
          <a:bodyPr wrap="square" lIns="121920" tIns="60960" rIns="121920" bIns="60960">
            <a:spAutoFit/>
          </a:bodyPr>
          <a:lstStyle/>
          <a:p>
            <a:r>
              <a:rPr lang="en-US" altLang="zh-CN" sz="3735" dirty="0">
                <a:ln w="0"/>
                <a:solidFill>
                  <a:schemeClr val="bg1"/>
                </a:solidFill>
                <a:effectLst>
                  <a:outerShdw blurRad="38100" dist="19050" dir="2700000" algn="tl" rotWithShape="0">
                    <a:schemeClr val="dk1">
                      <a:alpha val="40000"/>
                    </a:schemeClr>
                  </a:outerShdw>
                </a:effectLst>
              </a:rPr>
              <a:t>               </a:t>
            </a:r>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constantly transferring</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 randomly assigned        </a:t>
            </a:r>
            <a:endPar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a:p>
            <a:r>
              <a:rPr lang="en-US" altLang="zh-CN" sz="3600" dirty="0">
                <a:ln w="0"/>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               · with less supremacy      </a:t>
            </a:r>
            <a:r>
              <a:rPr lang="en-US" altLang="zh-CN" sz="3735" dirty="0">
                <a:ln w="0"/>
                <a:solidFill>
                  <a:schemeClr val="bg1"/>
                </a:solidFill>
                <a:effectLst>
                  <a:outerShdw blurRad="38100" dist="19050" dir="2700000" algn="tl" rotWithShape="0">
                    <a:schemeClr val="dk1">
                      <a:alpha val="40000"/>
                    </a:schemeClr>
                  </a:outerShdw>
                </a:effectLst>
              </a:rPr>
              <a:t>   </a:t>
            </a:r>
            <a:endParaRPr lang="en-US" altLang="zh-CN" sz="3735" dirty="0">
              <a:ln w="0"/>
              <a:solidFill>
                <a:schemeClr val="bg1"/>
              </a:solidFill>
              <a:effectLst>
                <a:outerShdw blurRad="38100" dist="19050" dir="2700000" algn="tl" rotWithShape="0">
                  <a:schemeClr val="dk1">
                    <a:alpha val="40000"/>
                  </a:schemeClr>
                </a:outerShdw>
              </a:effectLst>
            </a:endParaRPr>
          </a:p>
          <a:p>
            <a:r>
              <a:rPr lang="en-US" altLang="zh-CN" sz="5335" dirty="0">
                <a:ln w="0"/>
                <a:effectLst>
                  <a:outerShdw blurRad="38100" dist="19050" dir="2700000" algn="tl" rotWithShape="0">
                    <a:schemeClr val="dk1">
                      <a:alpha val="40000"/>
                    </a:schemeClr>
                  </a:outerShdw>
                </a:effectLst>
              </a:rPr>
              <a:t>     </a:t>
            </a:r>
            <a:endParaRPr lang="en-US" altLang="zh-CN" sz="5335" dirty="0">
              <a:ln w="0"/>
              <a:effectLst>
                <a:outerShdw blurRad="38100" dist="19050" dir="2700000" algn="tl" rotWithShape="0">
                  <a:schemeClr val="dk1">
                    <a:alpha val="40000"/>
                  </a:schemeClr>
                </a:outerShdw>
              </a:effectLst>
            </a:endParaRPr>
          </a:p>
          <a:p>
            <a:pPr algn="ctr"/>
            <a:r>
              <a:rPr lang="en-US" altLang="zh-CN" sz="5335" dirty="0">
                <a:ln w="0"/>
                <a:effectLst>
                  <a:outerShdw blurRad="38100" dist="19050" dir="2700000" algn="tl" rotWithShape="0">
                    <a:schemeClr val="dk1">
                      <a:alpha val="40000"/>
                    </a:schemeClr>
                  </a:outerShdw>
                </a:effectLst>
              </a:rPr>
              <a:t> </a:t>
            </a:r>
            <a:endParaRPr lang="en-US" altLang="zh-CN" sz="5335" dirty="0">
              <a:ln w="0"/>
              <a:effectLst>
                <a:outerShdw blurRad="38100" dist="19050" dir="2700000" algn="tl" rotWithShape="0">
                  <a:schemeClr val="dk1">
                    <a:alpha val="40000"/>
                  </a:schemeClr>
                </a:outerShdw>
              </a:effectLst>
            </a:endParaRPr>
          </a:p>
          <a:p>
            <a:pPr algn="ctr"/>
            <a:endParaRPr lang="en-US" altLang="zh-CN" sz="5335" dirty="0">
              <a:ln w="0"/>
              <a:effectLst>
                <a:outerShdw blurRad="38100" dist="19050" dir="2700000" algn="tl" rotWithShape="0">
                  <a:schemeClr val="dk1">
                    <a:alpha val="40000"/>
                  </a:schemeClr>
                </a:outerShdw>
              </a:effectLs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5" name="文本框 4"/>
          <p:cNvSpPr txBox="1"/>
          <p:nvPr/>
        </p:nvSpPr>
        <p:spPr>
          <a:xfrm>
            <a:off x="434975" y="201930"/>
            <a:ext cx="2442845"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400">
                <a:ln>
                  <a:noFill/>
                </a:ln>
                <a:solidFill>
                  <a:schemeClr val="bg1"/>
                </a:solidFill>
                <a:effectLst/>
                <a:uFillTx/>
                <a:latin typeface="Comic Sans MS" panose="030F0702030302020204" charset="0"/>
                <a:cs typeface="Comic Sans MS" panose="030F0702030302020204" charset="0"/>
                <a:sym typeface="Helvetica Light"/>
              </a:rPr>
              <a:t>Currency</a:t>
            </a:r>
            <a:endParaRPr lang="en-US" altLang="zh-CN" sz="4400">
              <a:ln>
                <a:noFill/>
              </a:ln>
              <a:solidFill>
                <a:schemeClr val="bg1"/>
              </a:solidFill>
              <a:effectLst/>
              <a:uFillTx/>
              <a:latin typeface="Comic Sans MS" panose="030F0702030302020204" charset="0"/>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txEl>
                                              <p:pRg st="0" end="0"/>
                                            </p:txEl>
                                          </p:spTgt>
                                        </p:tgtEl>
                                      </p:cBhvr>
                                    </p:animEffect>
                                  </p:childTnLst>
                                </p:cTn>
                              </p:par>
                              <p:par>
                                <p:cTn id="17" presetID="29"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p:cTn id="26" dur="1000" fill="hold"/>
                                        <p:tgtEl>
                                          <p:spTgt spid="4">
                                            <p:txEl>
                                              <p:pRg st="0" end="0"/>
                                            </p:txEl>
                                          </p:spTgt>
                                        </p:tgtEl>
                                        <p:attrNameLst>
                                          <p:attrName>ppt_x</p:attrName>
                                        </p:attrNameLst>
                                      </p:cBhvr>
                                      <p:tavLst>
                                        <p:tav tm="0">
                                          <p:val>
                                            <p:strVal val="#ppt_x-.2"/>
                                          </p:val>
                                        </p:tav>
                                        <p:tav tm="100000">
                                          <p:val>
                                            <p:strVal val="#ppt_x"/>
                                          </p:val>
                                        </p:tav>
                                      </p:tavLst>
                                    </p:anim>
                                    <p:anim calcmode="lin" valueType="num">
                                      <p:cBhvr>
                                        <p:cTn id="27" dur="1000" fill="hold"/>
                                        <p:tgtEl>
                                          <p:spTgt spid="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4">
                                            <p:txEl>
                                              <p:pRg st="0" end="0"/>
                                            </p:txEl>
                                          </p:spTgt>
                                        </p:tgtEl>
                                      </p:cBhvr>
                                    </p:animEffect>
                                  </p:childTnLst>
                                </p:cTn>
                              </p:par>
                            </p:childTnLst>
                          </p:cTn>
                        </p:par>
                        <p:par>
                          <p:cTn id="29" fill="hold">
                            <p:stCondLst>
                              <p:cond delay="1000"/>
                            </p:stCondLst>
                            <p:childTnLst>
                              <p:par>
                                <p:cTn id="30" presetID="29" presetClass="entr" presetSubtype="0" fill="hold" nodeType="after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p:cTn id="32" dur="1000" fill="hold"/>
                                        <p:tgtEl>
                                          <p:spTgt spid="4">
                                            <p:txEl>
                                              <p:pRg st="1" end="1"/>
                                            </p:txEl>
                                          </p:spTgt>
                                        </p:tgtEl>
                                        <p:attrNameLst>
                                          <p:attrName>ppt_x</p:attrName>
                                        </p:attrNameLst>
                                      </p:cBhvr>
                                      <p:tavLst>
                                        <p:tav tm="0">
                                          <p:val>
                                            <p:strVal val="#ppt_x-.2"/>
                                          </p:val>
                                        </p:tav>
                                        <p:tav tm="100000">
                                          <p:val>
                                            <p:strVal val="#ppt_x"/>
                                          </p:val>
                                        </p:tav>
                                      </p:tavLst>
                                    </p:anim>
                                    <p:anim calcmode="lin" valueType="num">
                                      <p:cBhvr>
                                        <p:cTn id="33" dur="1000" fill="hold"/>
                                        <p:tgtEl>
                                          <p:spTgt spid="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4" dur="1000"/>
                                        <p:tgtEl>
                                          <p:spTgt spid="4">
                                            <p:txEl>
                                              <p:pRg st="1" end="1"/>
                                            </p:txEl>
                                          </p:spTgt>
                                        </p:tgtEl>
                                      </p:cBhvr>
                                    </p:animEffect>
                                  </p:childTnLst>
                                </p:cTn>
                              </p:par>
                            </p:childTnLst>
                          </p:cTn>
                        </p:par>
                        <p:par>
                          <p:cTn id="35" fill="hold">
                            <p:stCondLst>
                              <p:cond delay="2000"/>
                            </p:stCondLst>
                            <p:childTnLst>
                              <p:par>
                                <p:cTn id="36" presetID="29" presetClass="entr" presetSubtype="0" fill="hold" nodeType="after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 calcmode="lin" valueType="num">
                                      <p:cBhvr>
                                        <p:cTn id="38" dur="1000" fill="hold"/>
                                        <p:tgtEl>
                                          <p:spTgt spid="4">
                                            <p:txEl>
                                              <p:pRg st="2" end="2"/>
                                            </p:txEl>
                                          </p:spTgt>
                                        </p:tgtEl>
                                        <p:attrNameLst>
                                          <p:attrName>ppt_x</p:attrName>
                                        </p:attrNameLst>
                                      </p:cBhvr>
                                      <p:tavLst>
                                        <p:tav tm="0">
                                          <p:val>
                                            <p:strVal val="#ppt_x-.2"/>
                                          </p:val>
                                        </p:tav>
                                        <p:tav tm="100000">
                                          <p:val>
                                            <p:strVal val="#ppt_x"/>
                                          </p:val>
                                        </p:tav>
                                      </p:tavLst>
                                    </p:anim>
                                    <p:anim calcmode="lin" valueType="num">
                                      <p:cBhvr>
                                        <p:cTn id="39" dur="1000" fill="hold"/>
                                        <p:tgtEl>
                                          <p:spTgt spid="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40"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ChangeArrowheads="1"/>
          </p:cNvSpPr>
          <p:nvPr/>
        </p:nvSpPr>
        <p:spPr bwMode="auto">
          <a:xfrm>
            <a:off x="6965951" y="527051"/>
            <a:ext cx="4578349" cy="3759200"/>
          </a:xfrm>
          <a:prstGeom prst="rect">
            <a:avLst/>
          </a:prstGeom>
          <a:noFill/>
          <a:ln w="12700">
            <a:solidFill>
              <a:schemeClr val="bg1">
                <a:alpha val="30980"/>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grpSp>
        <p:nvGrpSpPr>
          <p:cNvPr id="2" name="组合 1"/>
          <p:cNvGrpSpPr/>
          <p:nvPr/>
        </p:nvGrpSpPr>
        <p:grpSpPr bwMode="auto">
          <a:xfrm>
            <a:off x="1343660" y="1099185"/>
            <a:ext cx="4645660" cy="3315335"/>
            <a:chOff x="-6755" y="1213478"/>
            <a:chExt cx="2608120" cy="1969188"/>
          </a:xfrm>
        </p:grpSpPr>
        <p:sp>
          <p:nvSpPr>
            <p:cNvPr id="18445" name="Shape 183"/>
            <p:cNvSpPr>
              <a:spLocks noChangeArrowheads="1"/>
            </p:cNvSpPr>
            <p:nvPr/>
          </p:nvSpPr>
          <p:spPr bwMode="auto">
            <a:xfrm>
              <a:off x="-6755" y="1213478"/>
              <a:ext cx="2608120" cy="1969188"/>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73624" y="1383495"/>
              <a:ext cx="2012522" cy="364460"/>
              <a:chOff x="-590965" y="-1894824"/>
              <a:chExt cx="5366725" cy="971893"/>
            </a:xfrm>
          </p:grpSpPr>
          <p:sp>
            <p:nvSpPr>
              <p:cNvPr id="18447" name="Shape 194"/>
              <p:cNvSpPr>
                <a:spLocks noChangeArrowheads="1"/>
              </p:cNvSpPr>
              <p:nvPr/>
            </p:nvSpPr>
            <p:spPr bwMode="auto">
              <a:xfrm>
                <a:off x="-590965" y="-1894824"/>
                <a:ext cx="5366725" cy="65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Education</a:t>
                </a:r>
                <a:endParaRPr lang="en-US" altLang="zh-CN" sz="24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396666" y="-1075384"/>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23" name="Shape 185"/>
          <p:cNvSpPr>
            <a:spLocks noChangeArrowheads="1"/>
          </p:cNvSpPr>
          <p:nvPr/>
        </p:nvSpPr>
        <p:spPr bwMode="auto">
          <a:xfrm>
            <a:off x="2311400" y="3435351"/>
            <a:ext cx="2292351" cy="1678516"/>
          </a:xfrm>
          <a:prstGeom prst="rect">
            <a:avLst/>
          </a:prstGeom>
          <a:noFill/>
          <a:ln w="12700">
            <a:solidFill>
              <a:schemeClr val="bg1">
                <a:alpha val="9019"/>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24" name="Shape 185"/>
          <p:cNvSpPr>
            <a:spLocks noChangeArrowheads="1"/>
          </p:cNvSpPr>
          <p:nvPr/>
        </p:nvSpPr>
        <p:spPr bwMode="auto">
          <a:xfrm>
            <a:off x="7215717" y="751417"/>
            <a:ext cx="4015316" cy="3295649"/>
          </a:xfrm>
          <a:prstGeom prst="rect">
            <a:avLst/>
          </a:prstGeom>
          <a:noFill/>
          <a:ln w="12700">
            <a:solidFill>
              <a:schemeClr val="bg1">
                <a:alpha val="10196"/>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25" name="Shape 185"/>
          <p:cNvSpPr>
            <a:spLocks noChangeArrowheads="1"/>
          </p:cNvSpPr>
          <p:nvPr/>
        </p:nvSpPr>
        <p:spPr bwMode="auto">
          <a:xfrm>
            <a:off x="1936751" y="3159549"/>
            <a:ext cx="3041649" cy="2228849"/>
          </a:xfrm>
          <a:prstGeom prst="rect">
            <a:avLst/>
          </a:prstGeom>
          <a:noFill/>
          <a:ln w="12700">
            <a:solidFill>
              <a:schemeClr val="bg1">
                <a:alpha val="25882"/>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5" name="文本框 4"/>
          <p:cNvSpPr txBox="1"/>
          <p:nvPr/>
        </p:nvSpPr>
        <p:spPr>
          <a:xfrm>
            <a:off x="194945" y="269240"/>
            <a:ext cx="3606800" cy="768350"/>
          </a:xfrm>
          <a:prstGeom prst="rect">
            <a:avLst/>
          </a:prstGeom>
          <a:noFill/>
        </p:spPr>
        <p:txBody>
          <a:bodyPr wrap="square" rtlCol="0">
            <a:spAutoFit/>
          </a:bodyPr>
          <a:lstStyle/>
          <a:p>
            <a:r>
              <a:rPr lang="en-US" altLang="zh-CN" sz="4400">
                <a:solidFill>
                  <a:schemeClr val="bg1"/>
                </a:solidFill>
                <a:latin typeface="Comic Sans MS" panose="030F0702030302020204" charset="0"/>
                <a:cs typeface="Comic Sans MS" panose="030F0702030302020204" charset="0"/>
              </a:rPr>
              <a:t>Department</a:t>
            </a:r>
            <a:endParaRPr lang="en-US" altLang="zh-CN" sz="4400">
              <a:solidFill>
                <a:schemeClr val="bg1"/>
              </a:solidFill>
              <a:latin typeface="Comic Sans MS" panose="030F0702030302020204" charset="0"/>
              <a:cs typeface="Comic Sans MS" panose="030F0702030302020204" charset="0"/>
            </a:endParaRPr>
          </a:p>
        </p:txBody>
      </p:sp>
      <p:sp>
        <p:nvSpPr>
          <p:cNvPr id="6" name="文本框 5"/>
          <p:cNvSpPr txBox="1"/>
          <p:nvPr/>
        </p:nvSpPr>
        <p:spPr>
          <a:xfrm>
            <a:off x="1486535" y="2194560"/>
            <a:ext cx="4358640" cy="2091690"/>
          </a:xfrm>
          <a:prstGeom prst="rect">
            <a:avLst/>
          </a:prstGeom>
          <a:noFill/>
        </p:spPr>
        <p:txBody>
          <a:bodyPr wrap="square" rtlCol="0">
            <a:spAutoFit/>
          </a:bodyPr>
          <a:lstStyle/>
          <a:p>
            <a:pPr>
              <a:lnSpc>
                <a:spcPct val="130000"/>
              </a:lnSpc>
              <a:spcBef>
                <a:spcPts val="0"/>
              </a:spcBef>
              <a:spcAft>
                <a:spcPts val="0"/>
              </a:spcAft>
            </a:pPr>
            <a:r>
              <a:rPr lang="en-US" altLang="zh-CN" sz="2000">
                <a:solidFill>
                  <a:schemeClr val="bg1"/>
                </a:solidFill>
                <a:latin typeface="Comic Sans MS" panose="030F0702030302020204" charset="0"/>
                <a:cs typeface="Comic Sans MS" panose="030F0702030302020204" charset="0"/>
              </a:rPr>
              <a:t>cultivate the future successors of the country;</a:t>
            </a:r>
            <a:endParaRPr lang="en-US" altLang="zh-CN" sz="2000">
              <a:solidFill>
                <a:schemeClr val="bg1"/>
              </a:solidFill>
              <a:latin typeface="Comic Sans MS" panose="030F0702030302020204" charset="0"/>
              <a:cs typeface="Comic Sans MS" panose="030F0702030302020204" charset="0"/>
            </a:endParaRPr>
          </a:p>
          <a:p>
            <a:pPr>
              <a:lnSpc>
                <a:spcPct val="130000"/>
              </a:lnSpc>
              <a:spcBef>
                <a:spcPts val="0"/>
              </a:spcBef>
              <a:spcAft>
                <a:spcPts val="0"/>
              </a:spcAft>
            </a:pPr>
            <a:r>
              <a:rPr lang="en-US" altLang="zh-CN" sz="2000">
                <a:solidFill>
                  <a:schemeClr val="bg1"/>
                </a:solidFill>
                <a:latin typeface="Comic Sans MS" panose="030F0702030302020204" charset="0"/>
                <a:cs typeface="Comic Sans MS" panose="030F0702030302020204" charset="0"/>
              </a:rPr>
              <a:t>formulate the relevant sducation system;</a:t>
            </a:r>
            <a:endParaRPr lang="en-US" altLang="zh-CN" sz="2000">
              <a:solidFill>
                <a:schemeClr val="bg1"/>
              </a:solidFill>
              <a:latin typeface="Comic Sans MS" panose="030F0702030302020204" charset="0"/>
              <a:cs typeface="Comic Sans MS" panose="030F0702030302020204" charset="0"/>
            </a:endParaRPr>
          </a:p>
          <a:p>
            <a:pPr>
              <a:lnSpc>
                <a:spcPct val="130000"/>
              </a:lnSpc>
              <a:spcBef>
                <a:spcPts val="0"/>
              </a:spcBef>
              <a:spcAft>
                <a:spcPts val="0"/>
              </a:spcAft>
            </a:pPr>
            <a:r>
              <a:rPr lang="en-US" altLang="zh-CN" sz="2000">
                <a:solidFill>
                  <a:schemeClr val="bg1"/>
                </a:solidFill>
                <a:latin typeface="Comic Sans MS" panose="030F0702030302020204" charset="0"/>
                <a:cs typeface="Comic Sans MS" panose="030F0702030302020204" charset="0"/>
              </a:rPr>
              <a:t>rectification and  supervision</a:t>
            </a:r>
            <a:endParaRPr lang="en-US" altLang="zh-CN" sz="2000">
              <a:solidFill>
                <a:schemeClr val="bg1"/>
              </a:solidFill>
              <a:latin typeface="Comic Sans MS" panose="030F0702030302020204" charset="0"/>
              <a:cs typeface="Comic Sans MS" panose="030F0702030302020204" charset="0"/>
            </a:endParaRPr>
          </a:p>
        </p:txBody>
      </p:sp>
      <p:grpSp>
        <p:nvGrpSpPr>
          <p:cNvPr id="10" name="Group 191"/>
          <p:cNvGrpSpPr/>
          <p:nvPr/>
        </p:nvGrpSpPr>
        <p:grpSpPr bwMode="auto">
          <a:xfrm>
            <a:off x="7678420" y="2018030"/>
            <a:ext cx="3393440" cy="941070"/>
            <a:chOff x="1619" y="-680120"/>
            <a:chExt cx="5664339" cy="2192445"/>
          </a:xfrm>
        </p:grpSpPr>
        <p:sp>
          <p:nvSpPr>
            <p:cNvPr id="11" name="Shape 189"/>
            <p:cNvSpPr/>
            <p:nvPr/>
          </p:nvSpPr>
          <p:spPr>
            <a:xfrm>
              <a:off x="1619" y="1161737"/>
              <a:ext cx="5664339" cy="350588"/>
            </a:xfrm>
            <a:prstGeom prst="rect">
              <a:avLst/>
            </a:prstGeom>
            <a:noFill/>
            <a:ln w="12700" cap="flat">
              <a:noFill/>
              <a:miter lim="400000"/>
            </a:ln>
            <a:effectLst/>
          </p:spPr>
          <p:txBody>
            <a:bodyPr lIns="17145" tIns="17145" rIns="17145" bIns="17145">
              <a:spAutoFit/>
            </a:bodyPr>
            <a:lstStyle>
              <a:lvl1pPr algn="l" defTabSz="914400">
                <a:lnSpc>
                  <a:spcPct val="130000"/>
                </a:lnSpc>
                <a:defRPr sz="1300">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pPr>
              <a:endParaRPr sz="490" kern="0">
                <a:solidFill>
                  <a:schemeClr val="bg1"/>
                </a:solidFill>
              </a:endParaRPr>
            </a:p>
          </p:txBody>
        </p:sp>
        <p:sp>
          <p:nvSpPr>
            <p:cNvPr id="12" name="Shape 190"/>
            <p:cNvSpPr>
              <a:spLocks noChangeArrowheads="1"/>
            </p:cNvSpPr>
            <p:nvPr/>
          </p:nvSpPr>
          <p:spPr bwMode="auto">
            <a:xfrm>
              <a:off x="5853" y="-680120"/>
              <a:ext cx="430117" cy="99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17145" tIns="17145" rIns="17145" b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en-US" altLang="zh-CN" sz="2200" b="1">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3" name="组合 2"/>
          <p:cNvGrpSpPr/>
          <p:nvPr/>
        </p:nvGrpSpPr>
        <p:grpSpPr bwMode="auto">
          <a:xfrm>
            <a:off x="5989319" y="3343275"/>
            <a:ext cx="4997749" cy="3315335"/>
            <a:chOff x="-74133" y="1213478"/>
            <a:chExt cx="2805786" cy="1969188"/>
          </a:xfrm>
        </p:grpSpPr>
        <p:sp>
          <p:nvSpPr>
            <p:cNvPr id="4" name="Shape 183"/>
            <p:cNvSpPr>
              <a:spLocks noChangeArrowheads="1"/>
            </p:cNvSpPr>
            <p:nvPr/>
          </p:nvSpPr>
          <p:spPr bwMode="auto">
            <a:xfrm>
              <a:off x="-74133" y="1213478"/>
              <a:ext cx="2608120" cy="1969188"/>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7" name="Group 196"/>
            <p:cNvGrpSpPr/>
            <p:nvPr/>
          </p:nvGrpSpPr>
          <p:grpSpPr bwMode="auto">
            <a:xfrm>
              <a:off x="25853" y="1389907"/>
              <a:ext cx="2705800" cy="358048"/>
              <a:chOff x="-718353" y="-1877726"/>
              <a:chExt cx="7215465" cy="954795"/>
            </a:xfrm>
          </p:grpSpPr>
          <p:sp>
            <p:nvSpPr>
              <p:cNvPr id="8" name="Shape 194"/>
              <p:cNvSpPr>
                <a:spLocks noChangeArrowheads="1"/>
              </p:cNvSpPr>
              <p:nvPr/>
            </p:nvSpPr>
            <p:spPr bwMode="auto">
              <a:xfrm>
                <a:off x="-718353" y="-1877726"/>
                <a:ext cx="7215465" cy="51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Logistics Support</a:t>
                </a:r>
                <a:endParaRPr lang="en-US" altLang="zh-CN" sz="24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9" name="Shape 195"/>
              <p:cNvSpPr>
                <a:spLocks noChangeArrowheads="1"/>
              </p:cNvSpPr>
              <p:nvPr/>
            </p:nvSpPr>
            <p:spPr bwMode="auto">
              <a:xfrm flipV="1">
                <a:off x="-396666" y="-1075384"/>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14" name="文本框 13"/>
          <p:cNvSpPr txBox="1"/>
          <p:nvPr/>
        </p:nvSpPr>
        <p:spPr>
          <a:xfrm>
            <a:off x="6167120" y="4286250"/>
            <a:ext cx="4613275" cy="1691640"/>
          </a:xfrm>
          <a:prstGeom prst="rect">
            <a:avLst/>
          </a:prstGeom>
          <a:noFill/>
        </p:spPr>
        <p:txBody>
          <a:bodyPr wrap="square" rtlCol="0">
            <a:spAutoFit/>
          </a:bodyPr>
          <a:lstStyle/>
          <a:p>
            <a:pPr>
              <a:lnSpc>
                <a:spcPct val="130000"/>
              </a:lnSpc>
              <a:spcBef>
                <a:spcPts val="0"/>
              </a:spcBef>
              <a:spcAft>
                <a:spcPts val="0"/>
              </a:spcAft>
            </a:pPr>
            <a:r>
              <a:rPr lang="en-US" altLang="zh-CN" sz="2000">
                <a:solidFill>
                  <a:schemeClr val="bg1"/>
                </a:solidFill>
                <a:latin typeface="Comic Sans MS" panose="030F0702030302020204" charset="0"/>
                <a:cs typeface="Comic Sans MS" panose="030F0702030302020204" charset="0"/>
              </a:rPr>
              <a:t>ensure the basic needs of residents;</a:t>
            </a:r>
            <a:endParaRPr lang="en-US" altLang="zh-CN" sz="2000">
              <a:solidFill>
                <a:schemeClr val="bg1"/>
              </a:solidFill>
              <a:latin typeface="Comic Sans MS" panose="030F0702030302020204" charset="0"/>
              <a:cs typeface="Comic Sans MS" panose="030F0702030302020204" charset="0"/>
            </a:endParaRPr>
          </a:p>
          <a:p>
            <a:pPr>
              <a:lnSpc>
                <a:spcPct val="130000"/>
              </a:lnSpc>
              <a:spcBef>
                <a:spcPts val="0"/>
              </a:spcBef>
              <a:spcAft>
                <a:spcPts val="0"/>
              </a:spcAft>
            </a:pPr>
            <a:r>
              <a:rPr lang="en-US" altLang="zh-CN" sz="2000">
                <a:solidFill>
                  <a:schemeClr val="bg1"/>
                </a:solidFill>
                <a:latin typeface="Comic Sans MS" panose="030F0702030302020204" charset="0"/>
                <a:cs typeface="Comic Sans MS" panose="030F0702030302020204" charset="0"/>
              </a:rPr>
              <a:t>establish and improve the emergency management mechanism of daily necessities market supply.</a:t>
            </a:r>
            <a:endParaRPr lang="en-US" altLang="zh-CN" sz="2000">
              <a:solidFill>
                <a:schemeClr val="bg1"/>
              </a:solidFill>
              <a:latin typeface="Comic Sans MS" panose="030F0702030302020204" charset="0"/>
              <a:cs typeface="Comic Sans MS" panose="030F0702030302020204" charset="0"/>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ppt_w</p:attrName>
                                        </p:attrNameLst>
                                      </p:cBhvr>
                                      <p:tavLst>
                                        <p:tav tm="0">
                                          <p:val>
                                            <p:fltVal val="0"/>
                                          </p:val>
                                        </p:tav>
                                        <p:tav tm="100000">
                                          <p:val>
                                            <p:strVal val="#ppt_w"/>
                                          </p:val>
                                        </p:tav>
                                      </p:tavLst>
                                    </p:anim>
                                    <p:anim calcmode="lin" valueType="num">
                                      <p:cBhvr>
                                        <p:cTn id="12" dur="1000" fill="hold"/>
                                        <p:tgtEl>
                                          <p:spTgt spid="24"/>
                                        </p:tgtEl>
                                        <p:attrNameLst>
                                          <p:attrName>ppt_h</p:attrName>
                                        </p:attrNameLst>
                                      </p:cBhvr>
                                      <p:tavLst>
                                        <p:tav tm="0">
                                          <p:val>
                                            <p:fltVal val="0"/>
                                          </p:val>
                                        </p:tav>
                                        <p:tav tm="100000">
                                          <p:val>
                                            <p:strVal val="#ppt_h"/>
                                          </p:val>
                                        </p:tav>
                                      </p:tavLst>
                                    </p:anim>
                                    <p:animEffect transition="in" filter="fade">
                                      <p:cBhvr>
                                        <p:cTn id="13" dur="1000"/>
                                        <p:tgtEl>
                                          <p:spTgt spid="24"/>
                                        </p:tgtEl>
                                      </p:cBhvr>
                                    </p:animEffect>
                                  </p:childTnLst>
                                </p:cTn>
                              </p:par>
                              <p:par>
                                <p:cTn id="14" presetID="53" presetClass="entr" presetSubtype="16" fill="hold" grpId="0" nodeType="withEffect">
                                  <p:stCondLst>
                                    <p:cond delay="100"/>
                                  </p:stCondLst>
                                  <p:childTnLst>
                                    <p:set>
                                      <p:cBhvr>
                                        <p:cTn id="15" dur="1" fill="hold">
                                          <p:stCondLst>
                                            <p:cond delay="0"/>
                                          </p:stCondLst>
                                        </p:cTn>
                                        <p:tgtEl>
                                          <p:spTgt spid="185"/>
                                        </p:tgtEl>
                                        <p:attrNameLst>
                                          <p:attrName>style.visibility</p:attrName>
                                        </p:attrNameLst>
                                      </p:cBhvr>
                                      <p:to>
                                        <p:strVal val="visible"/>
                                      </p:to>
                                    </p:set>
                                    <p:anim calcmode="lin" valueType="num">
                                      <p:cBhvr>
                                        <p:cTn id="16" dur="1000" fill="hold"/>
                                        <p:tgtEl>
                                          <p:spTgt spid="185"/>
                                        </p:tgtEl>
                                        <p:attrNameLst>
                                          <p:attrName>ppt_w</p:attrName>
                                        </p:attrNameLst>
                                      </p:cBhvr>
                                      <p:tavLst>
                                        <p:tav tm="0">
                                          <p:val>
                                            <p:fltVal val="0"/>
                                          </p:val>
                                        </p:tav>
                                        <p:tav tm="100000">
                                          <p:val>
                                            <p:strVal val="#ppt_w"/>
                                          </p:val>
                                        </p:tav>
                                      </p:tavLst>
                                    </p:anim>
                                    <p:anim calcmode="lin" valueType="num">
                                      <p:cBhvr>
                                        <p:cTn id="17" dur="1000" fill="hold"/>
                                        <p:tgtEl>
                                          <p:spTgt spid="185"/>
                                        </p:tgtEl>
                                        <p:attrNameLst>
                                          <p:attrName>ppt_h</p:attrName>
                                        </p:attrNameLst>
                                      </p:cBhvr>
                                      <p:tavLst>
                                        <p:tav tm="0">
                                          <p:val>
                                            <p:fltVal val="0"/>
                                          </p:val>
                                        </p:tav>
                                        <p:tav tm="100000">
                                          <p:val>
                                            <p:strVal val="#ppt_h"/>
                                          </p:val>
                                        </p:tav>
                                      </p:tavLst>
                                    </p:anim>
                                    <p:animEffect transition="in" filter="fade">
                                      <p:cBhvr>
                                        <p:cTn id="18" dur="1000"/>
                                        <p:tgtEl>
                                          <p:spTgt spid="185"/>
                                        </p:tgtEl>
                                      </p:cBhvr>
                                    </p:animEffect>
                                  </p:childTnLst>
                                </p:cTn>
                              </p:par>
                              <p:par>
                                <p:cTn id="19" presetID="53" presetClass="entr" presetSubtype="16" fill="hold" grpId="0" nodeType="withEffect">
                                  <p:stCondLst>
                                    <p:cond delay="4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Effect transition="in" filter="fade">
                                      <p:cBhvr>
                                        <p:cTn id="23" dur="1000"/>
                                        <p:tgtEl>
                                          <p:spTgt spid="25"/>
                                        </p:tgtEl>
                                      </p:cBhvr>
                                    </p:animEffect>
                                  </p:childTnLst>
                                </p:cTn>
                              </p:par>
                              <p:par>
                                <p:cTn id="24" presetID="53" presetClass="entr" presetSubtype="16" fill="hold" grpId="0" nodeType="withEffect">
                                  <p:stCondLst>
                                    <p:cond delay="3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000" fill="hold"/>
                                        <p:tgtEl>
                                          <p:spTgt spid="23"/>
                                        </p:tgtEl>
                                        <p:attrNameLst>
                                          <p:attrName>ppt_w</p:attrName>
                                        </p:attrNameLst>
                                      </p:cBhvr>
                                      <p:tavLst>
                                        <p:tav tm="0">
                                          <p:val>
                                            <p:fltVal val="0"/>
                                          </p:val>
                                        </p:tav>
                                        <p:tav tm="100000">
                                          <p:val>
                                            <p:strVal val="#ppt_w"/>
                                          </p:val>
                                        </p:tav>
                                      </p:tavLst>
                                    </p:anim>
                                    <p:anim calcmode="lin" valueType="num">
                                      <p:cBhvr>
                                        <p:cTn id="27" dur="1000" fill="hold"/>
                                        <p:tgtEl>
                                          <p:spTgt spid="23"/>
                                        </p:tgtEl>
                                        <p:attrNameLst>
                                          <p:attrName>ppt_h</p:attrName>
                                        </p:attrNameLst>
                                      </p:cBhvr>
                                      <p:tavLst>
                                        <p:tav tm="0">
                                          <p:val>
                                            <p:fltVal val="0"/>
                                          </p:val>
                                        </p:tav>
                                        <p:tav tm="100000">
                                          <p:val>
                                            <p:strVal val="#ppt_h"/>
                                          </p:val>
                                        </p:tav>
                                      </p:tavLst>
                                    </p:anim>
                                    <p:animEffect transition="in" filter="fade">
                                      <p:cBhvr>
                                        <p:cTn id="28" dur="1000"/>
                                        <p:tgtEl>
                                          <p:spTgt spid="23"/>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000" fill="hold">
                                          <p:stCondLst>
                                            <p:cond delay="0"/>
                                          </p:stCondLst>
                                        </p:cTn>
                                        <p:tgtEl>
                                          <p:spTgt spid="6">
                                            <p:txEl>
                                              <p:pRg st="0" end="0"/>
                                            </p:txEl>
                                          </p:spTgt>
                                        </p:tgtEl>
                                        <p:attrNameLst>
                                          <p:attrName>style.visibility</p:attrName>
                                        </p:attrNameLst>
                                      </p:cBhvr>
                                      <p:to>
                                        <p:strVal val="visible"/>
                                      </p:to>
                                    </p:set>
                                    <p:anim calcmode="lin" valueType="num">
                                      <p:cBhvr additive="base">
                                        <p:cTn id="32"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6">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000" fill="hold">
                                          <p:stCondLst>
                                            <p:cond delay="0"/>
                                          </p:stCondLst>
                                        </p:cTn>
                                        <p:tgtEl>
                                          <p:spTgt spid="6">
                                            <p:txEl>
                                              <p:pRg st="1" end="1"/>
                                            </p:txEl>
                                          </p:spTgt>
                                        </p:tgtEl>
                                        <p:attrNameLst>
                                          <p:attrName>style.visibility</p:attrName>
                                        </p:attrNameLst>
                                      </p:cBhvr>
                                      <p:to>
                                        <p:strVal val="visible"/>
                                      </p:to>
                                    </p:set>
                                    <p:anim calcmode="lin" valueType="num">
                                      <p:cBhvr additive="base">
                                        <p:cTn id="36" dur="10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37" dur="1000" fill="hold"/>
                                        <p:tgtEl>
                                          <p:spTgt spid="6">
                                            <p:txEl>
                                              <p:pRg st="1" end="1"/>
                                            </p:txEl>
                                          </p:spTgt>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000" fill="hold">
                                          <p:stCondLst>
                                            <p:cond delay="0"/>
                                          </p:stCondLst>
                                        </p:cTn>
                                        <p:tgtEl>
                                          <p:spTgt spid="6">
                                            <p:txEl>
                                              <p:pRg st="2" end="2"/>
                                            </p:txEl>
                                          </p:spTgt>
                                        </p:tgtEl>
                                        <p:attrNameLst>
                                          <p:attrName>style.visibility</p:attrName>
                                        </p:attrNameLst>
                                      </p:cBhvr>
                                      <p:to>
                                        <p:strVal val="visible"/>
                                      </p:to>
                                    </p:set>
                                    <p:anim calcmode="lin" valueType="num">
                                      <p:cBhvr additive="base">
                                        <p:cTn id="40" dur="10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41" dur="10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750" fill="hold"/>
                                        <p:tgtEl>
                                          <p:spTgt spid="3"/>
                                        </p:tgtEl>
                                        <p:attrNameLst>
                                          <p:attrName>ppt_x</p:attrName>
                                        </p:attrNameLst>
                                      </p:cBhvr>
                                      <p:tavLst>
                                        <p:tav tm="0">
                                          <p:val>
                                            <p:strVal val="1+#ppt_w/2"/>
                                          </p:val>
                                        </p:tav>
                                        <p:tav tm="100000">
                                          <p:val>
                                            <p:strVal val="#ppt_x"/>
                                          </p:val>
                                        </p:tav>
                                      </p:tavLst>
                                    </p:anim>
                                    <p:anim calcmode="lin" valueType="num">
                                      <p:cBhvr additive="base">
                                        <p:cTn id="47" dur="750" fill="hold"/>
                                        <p:tgtEl>
                                          <p:spTgt spid="3"/>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ID="2" presetClass="entr" presetSubtype="4" fill="hold" nodeType="afterEffect">
                                  <p:stCondLst>
                                    <p:cond delay="0"/>
                                  </p:stCondLst>
                                  <p:childTnLst>
                                    <p:set>
                                      <p:cBhvr>
                                        <p:cTn id="50" dur="1000" fill="hold">
                                          <p:stCondLst>
                                            <p:cond delay="0"/>
                                          </p:stCondLst>
                                        </p:cTn>
                                        <p:tgtEl>
                                          <p:spTgt spid="14">
                                            <p:txEl>
                                              <p:pRg st="0" end="0"/>
                                            </p:txEl>
                                          </p:spTgt>
                                        </p:tgtEl>
                                        <p:attrNameLst>
                                          <p:attrName>style.visibility</p:attrName>
                                        </p:attrNameLst>
                                      </p:cBhvr>
                                      <p:to>
                                        <p:strVal val="visible"/>
                                      </p:to>
                                    </p:set>
                                    <p:anim calcmode="lin" valueType="num">
                                      <p:cBhvr additive="base">
                                        <p:cTn id="5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2"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000" fill="hold">
                                          <p:stCondLst>
                                            <p:cond delay="0"/>
                                          </p:stCondLst>
                                        </p:cTn>
                                        <p:tgtEl>
                                          <p:spTgt spid="14">
                                            <p:txEl>
                                              <p:pRg st="1" end="1"/>
                                            </p:txEl>
                                          </p:spTgt>
                                        </p:tgtEl>
                                        <p:attrNameLst>
                                          <p:attrName>style.visibility</p:attrName>
                                        </p:attrNameLst>
                                      </p:cBhvr>
                                      <p:to>
                                        <p:strVal val="visible"/>
                                      </p:to>
                                    </p:set>
                                    <p:anim calcmode="lin" valueType="num">
                                      <p:cBhvr additive="base">
                                        <p:cTn id="5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ldLvl="0" animBg="1"/>
      <p:bldP spid="23" grpId="0" bldLvl="0" animBg="1"/>
      <p:bldP spid="24" grpId="0" bldLvl="0" animBg="1"/>
      <p:bldP spid="2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240" y="414973"/>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Department</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grpSp>
        <p:nvGrpSpPr>
          <p:cNvPr id="3" name="组合 2"/>
          <p:cNvGrpSpPr/>
          <p:nvPr/>
        </p:nvGrpSpPr>
        <p:grpSpPr bwMode="auto">
          <a:xfrm>
            <a:off x="485140" y="1431925"/>
            <a:ext cx="9384665" cy="4213225"/>
            <a:chOff x="-6755" y="1219540"/>
            <a:chExt cx="2092901" cy="1629997"/>
          </a:xfrm>
        </p:grpSpPr>
        <p:sp>
          <p:nvSpPr>
            <p:cNvPr id="18445" name="Shape 183"/>
            <p:cNvSpPr>
              <a:spLocks noChangeArrowheads="1"/>
            </p:cNvSpPr>
            <p:nvPr/>
          </p:nvSpPr>
          <p:spPr bwMode="auto">
            <a:xfrm>
              <a:off x="-6755" y="1219540"/>
              <a:ext cx="1657502" cy="1629997"/>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73624" y="1359119"/>
              <a:ext cx="2012522" cy="331461"/>
              <a:chOff x="-590965" y="-1959826"/>
              <a:chExt cx="5366725" cy="883896"/>
            </a:xfrm>
          </p:grpSpPr>
          <p:sp>
            <p:nvSpPr>
              <p:cNvPr id="18447" name="Shape 194"/>
              <p:cNvSpPr>
                <a:spLocks noChangeArrowheads="1"/>
              </p:cNvSpPr>
              <p:nvPr/>
            </p:nvSpPr>
            <p:spPr bwMode="auto">
              <a:xfrm>
                <a:off x="-590965" y="-1959826"/>
                <a:ext cx="5366725" cy="42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Transportation</a:t>
                </a:r>
                <a:endParaRPr lang="en-US" altLang="zh-CN" sz="20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590803" y="-1228383"/>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4" name="文本框 3"/>
          <p:cNvSpPr txBox="1"/>
          <p:nvPr/>
        </p:nvSpPr>
        <p:spPr>
          <a:xfrm>
            <a:off x="835025" y="2806383"/>
            <a:ext cx="6428740" cy="1701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road construction and section maintenance;</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arrangement related to residents' travel ;</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provide a convenient transportation environment for residents' travel.</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000" fill="hold">
                                          <p:stCondLst>
                                            <p:cond delay="0"/>
                                          </p:stCondLst>
                                        </p:cTn>
                                        <p:tgtEl>
                                          <p:spTgt spid="4">
                                            <p:txEl>
                                              <p:pRg st="0" end="0"/>
                                            </p:txEl>
                                          </p:spTgt>
                                        </p:tgtEl>
                                        <p:attrNameLst>
                                          <p:attrName>style.visibility</p:attrName>
                                        </p:attrNameLst>
                                      </p:cBhvr>
                                      <p:to>
                                        <p:strVal val="visible"/>
                                      </p:to>
                                    </p:set>
                                    <p:anim calcmode="lin" valueType="num">
                                      <p:cBhvr additive="base">
                                        <p:cTn id="13"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000" fill="hold">
                                          <p:stCondLst>
                                            <p:cond delay="0"/>
                                          </p:stCondLst>
                                        </p:cTn>
                                        <p:tgtEl>
                                          <p:spTgt spid="4">
                                            <p:txEl>
                                              <p:pRg st="1" end="1"/>
                                            </p:txEl>
                                          </p:spTgt>
                                        </p:tgtEl>
                                        <p:attrNameLst>
                                          <p:attrName>style.visibility</p:attrName>
                                        </p:attrNameLst>
                                      </p:cBhvr>
                                      <p:to>
                                        <p:strVal val="visible"/>
                                      </p:to>
                                    </p:set>
                                    <p:anim calcmode="lin" valueType="num">
                                      <p:cBhvr additive="base">
                                        <p:cTn id="17"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4">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000" fill="hold">
                                          <p:stCondLst>
                                            <p:cond delay="0"/>
                                          </p:stCondLst>
                                        </p:cTn>
                                        <p:tgtEl>
                                          <p:spTgt spid="4">
                                            <p:txEl>
                                              <p:pRg st="2" end="2"/>
                                            </p:txEl>
                                          </p:spTgt>
                                        </p:tgtEl>
                                        <p:attrNameLst>
                                          <p:attrName>style.visibility</p:attrName>
                                        </p:attrNameLst>
                                      </p:cBhvr>
                                      <p:to>
                                        <p:strVal val="visible"/>
                                      </p:to>
                                    </p:set>
                                    <p:anim calcmode="lin" valueType="num">
                                      <p:cBhvr additive="base">
                                        <p:cTn id="21"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hape 101"/>
          <p:cNvSpPr>
            <a:spLocks noChangeArrowheads="1"/>
          </p:cNvSpPr>
          <p:nvPr/>
        </p:nvSpPr>
        <p:spPr bwMode="auto">
          <a:xfrm rot="18871351" flipH="1">
            <a:off x="9745134" y="918635"/>
            <a:ext cx="1316567"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7" name="Shape 102"/>
          <p:cNvSpPr>
            <a:spLocks noChangeArrowheads="1"/>
          </p:cNvSpPr>
          <p:nvPr/>
        </p:nvSpPr>
        <p:spPr bwMode="auto">
          <a:xfrm rot="18871351" flipH="1">
            <a:off x="9726084" y="1589618"/>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8" name="Shape 103"/>
          <p:cNvSpPr>
            <a:spLocks noChangeArrowheads="1"/>
          </p:cNvSpPr>
          <p:nvPr/>
        </p:nvSpPr>
        <p:spPr bwMode="auto">
          <a:xfrm rot="18871351" flipH="1">
            <a:off x="7274983" y="118956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9" name="Shape 104"/>
          <p:cNvSpPr>
            <a:spLocks noChangeArrowheads="1"/>
          </p:cNvSpPr>
          <p:nvPr/>
        </p:nvSpPr>
        <p:spPr bwMode="auto">
          <a:xfrm rot="18871351" flipH="1">
            <a:off x="8902701" y="3139018"/>
            <a:ext cx="1420284" cy="27516"/>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4" name="Shape 108"/>
          <p:cNvSpPr>
            <a:spLocks noChangeArrowheads="1"/>
          </p:cNvSpPr>
          <p:nvPr/>
        </p:nvSpPr>
        <p:spPr bwMode="auto">
          <a:xfrm>
            <a:off x="2362200" y="2829560"/>
            <a:ext cx="658177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r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sz="3200" b="1"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rPr>
              <a:t>Transportation</a:t>
            </a:r>
            <a:endParaRPr lang="zh-CN"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endParaRPr>
          </a:p>
        </p:txBody>
      </p:sp>
      <p:sp>
        <p:nvSpPr>
          <p:cNvPr id="13326" name="Shape 101"/>
          <p:cNvSpPr>
            <a:spLocks noChangeArrowheads="1"/>
          </p:cNvSpPr>
          <p:nvPr/>
        </p:nvSpPr>
        <p:spPr bwMode="auto">
          <a:xfrm rot="18871351" flipH="1">
            <a:off x="3067051" y="4747684"/>
            <a:ext cx="1320800"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7" name="Shape 102"/>
          <p:cNvSpPr>
            <a:spLocks noChangeArrowheads="1"/>
          </p:cNvSpPr>
          <p:nvPr/>
        </p:nvSpPr>
        <p:spPr bwMode="auto">
          <a:xfrm rot="18871351" flipH="1">
            <a:off x="3054351" y="5418667"/>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8" name="Shape 103"/>
          <p:cNvSpPr>
            <a:spLocks noChangeArrowheads="1"/>
          </p:cNvSpPr>
          <p:nvPr/>
        </p:nvSpPr>
        <p:spPr bwMode="auto">
          <a:xfrm rot="18871351" flipH="1">
            <a:off x="603250" y="501861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Shape 98"/>
          <p:cNvSpPr>
            <a:spLocks noChangeArrowheads="1"/>
          </p:cNvSpPr>
          <p:nvPr/>
        </p:nvSpPr>
        <p:spPr bwMode="auto">
          <a:xfrm>
            <a:off x="4982210" y="2522855"/>
            <a:ext cx="2228215" cy="22072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3" name="Shape 99"/>
          <p:cNvSpPr>
            <a:spLocks noChangeArrowheads="1"/>
          </p:cNvSpPr>
          <p:nvPr/>
        </p:nvSpPr>
        <p:spPr bwMode="auto">
          <a:xfrm>
            <a:off x="4276725" y="1851025"/>
            <a:ext cx="3638550" cy="354774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 name="Shape 100"/>
          <p:cNvSpPr>
            <a:spLocks noChangeArrowheads="1"/>
          </p:cNvSpPr>
          <p:nvPr/>
        </p:nvSpPr>
        <p:spPr bwMode="auto">
          <a:xfrm>
            <a:off x="3561715" y="1070610"/>
            <a:ext cx="5066030" cy="5111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mph" presetSubtype="0" fill="hold" grpId="2" nodeType="withEffect">
                                  <p:stCondLst>
                                    <p:cond delay="0"/>
                                  </p:stCondLst>
                                  <p:childTnLst>
                                    <p:animScale>
                                      <p:cBhvr>
                                        <p:cTn id="11" dur="2000" fill="hold"/>
                                        <p:tgtEl>
                                          <p:spTgt spid="2"/>
                                        </p:tgtEl>
                                      </p:cBhvr>
                                      <p:by x="150000" y="150000"/>
                                    </p:animScale>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0"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6" presetClass="emph" presetSubtype="0" fill="hold" grpId="2" nodeType="withEffect">
                                  <p:stCondLst>
                                    <p:cond delay="0"/>
                                  </p:stCondLst>
                                  <p:childTnLst>
                                    <p:animScale>
                                      <p:cBhvr>
                                        <p:cTn id="18" dur="2000" fill="hold"/>
                                        <p:tgtEl>
                                          <p:spTgt spid="3"/>
                                        </p:tgtEl>
                                      </p:cBhvr>
                                      <p:by x="150000" y="150000"/>
                                    </p:animScale>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ntr"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6" presetClass="emph" presetSubtype="0" fill="hold" grpId="2" nodeType="withEffect">
                                  <p:stCondLst>
                                    <p:cond delay="0"/>
                                  </p:stCondLst>
                                  <p:childTnLst>
                                    <p:animScale>
                                      <p:cBhvr>
                                        <p:cTn id="25" dur="2000" fill="hold"/>
                                        <p:tgtEl>
                                          <p:spTgt spid="4"/>
                                        </p:tgtEl>
                                      </p:cBhvr>
                                      <p:by x="150000" y="150000"/>
                                    </p:animScale>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P spid="2" grpId="0" bldLvl="0" animBg="1"/>
      <p:bldP spid="2" grpId="1" bldLvl="0" animBg="1"/>
      <p:bldP spid="2" grpId="2" bldLvl="0" animBg="1"/>
      <p:bldP spid="3" grpId="0" bldLvl="0" animBg="1"/>
      <p:bldP spid="3" grpId="1" bldLvl="0" animBg="1"/>
      <p:bldP spid="3" grpId="2" bldLvl="0" animBg="1"/>
      <p:bldP spid="4" grpId="0" bldLvl="0" animBg="1"/>
      <p:bldP spid="4" grpId="1" bldLvl="0" animBg="1"/>
      <p:bldP spid="4" grpId="2"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6066" y="896621"/>
            <a:ext cx="3381310" cy="830997"/>
          </a:xfrm>
          <a:prstGeom prst="rect">
            <a:avLst/>
          </a:prstGeom>
          <a:noFill/>
          <a:ln>
            <a:noFill/>
          </a:ln>
        </p:spPr>
        <p:txBody>
          <a:bodyPr wrap="none" rtlCol="0" anchor="t">
            <a:spAutoFit/>
          </a:bodyPr>
          <a:lstStyle/>
          <a:p>
            <a:pPr algn="ctr"/>
            <a:r>
              <a:rPr lang="en-US" altLang="zh-CN" sz="4800" b="1">
                <a:ln w="9525" cmpd="sng">
                  <a:solidFill>
                    <a:schemeClr val="accent1"/>
                  </a:solidFill>
                  <a:prstDash val="solid"/>
                </a:ln>
                <a:solidFill>
                  <a:srgbClr val="70AD47">
                    <a:tint val="1000"/>
                  </a:srgbClr>
                </a:solidFill>
                <a:effectLst>
                  <a:glow rad="38100">
                    <a:schemeClr val="accent1">
                      <a:alpha val="40000"/>
                    </a:schemeClr>
                  </a:glow>
                </a:effectLst>
                <a:latin typeface="Helvetica Light" charset="0"/>
              </a:rPr>
              <a:t>Background</a:t>
            </a:r>
            <a:endParaRPr lang="en-US" altLang="zh-CN" sz="4800" b="1">
              <a:ln w="9525" cmpd="sng">
                <a:solidFill>
                  <a:schemeClr val="accent1"/>
                </a:solidFill>
                <a:prstDash val="solid"/>
              </a:ln>
              <a:solidFill>
                <a:srgbClr val="70AD47">
                  <a:tint val="1000"/>
                </a:srgbClr>
              </a:solidFill>
              <a:effectLst>
                <a:glow rad="38100">
                  <a:schemeClr val="accent1">
                    <a:alpha val="40000"/>
                  </a:schemeClr>
                </a:glow>
              </a:effectLst>
              <a:latin typeface="Helvetica Light" charset="0"/>
            </a:endParaRPr>
          </a:p>
        </p:txBody>
      </p:sp>
      <p:sp>
        <p:nvSpPr>
          <p:cNvPr id="9" name="文本框 8"/>
          <p:cNvSpPr txBox="1"/>
          <p:nvPr/>
        </p:nvSpPr>
        <p:spPr>
          <a:xfrm>
            <a:off x="187960" y="1790488"/>
            <a:ext cx="11617960" cy="14884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7733" tIns="67733" rIns="67733" bIns="67733" numCol="1" spcCol="38100" rtlCol="0" anchor="ctr" forceAA="0">
            <a:spAutoFit/>
          </a:bodyPr>
          <a:lstStyle/>
          <a:p>
            <a:pPr algn="ctr" defTabSz="1100455" latinLnBrk="1" hangingPunct="0"/>
            <a:r>
              <a:rPr lang="en-US" altLang="zh-CN" sz="3200">
                <a:solidFill>
                  <a:schemeClr val="bg1"/>
                </a:solidFill>
                <a:sym typeface="Helvetica Light"/>
              </a:rPr>
              <a:t>   </a:t>
            </a:r>
            <a:r>
              <a:rPr lang="zh-CN" altLang="en-US" sz="2800">
                <a:solidFill>
                  <a:schemeClr val="bg1"/>
                </a:solidFill>
                <a:latin typeface="Comic Sans MS" panose="030F0702030302020204" charset="0"/>
                <a:cs typeface="Comic Sans MS" panose="030F0702030302020204" charset="0"/>
                <a:sym typeface="Helvetica Light"/>
              </a:rPr>
              <a:t>After years of exploration in space, human beings discover </a:t>
            </a:r>
            <a:r>
              <a:rPr lang="en-US" altLang="zh-CN" sz="2800">
                <a:solidFill>
                  <a:schemeClr val="bg1"/>
                </a:solidFill>
                <a:latin typeface="Comic Sans MS" panose="030F0702030302020204" charset="0"/>
                <a:cs typeface="Comic Sans MS" panose="030F0702030302020204" charset="0"/>
                <a:sym typeface="Helvetica Light"/>
              </a:rPr>
              <a:t>and</a:t>
            </a:r>
            <a:r>
              <a:rPr lang="zh-CN" altLang="en-US" sz="2800">
                <a:solidFill>
                  <a:schemeClr val="bg1"/>
                </a:solidFill>
                <a:latin typeface="Comic Sans MS" panose="030F0702030302020204" charset="0"/>
                <a:cs typeface="Comic Sans MS" panose="030F0702030302020204" charset="0"/>
                <a:sym typeface="Helvetica Light"/>
              </a:rPr>
              <a:t>     establish relations with alien society. The unprecedented uni</a:t>
            </a:r>
            <a:r>
              <a:rPr lang="en-US" altLang="zh-CN" sz="2800">
                <a:solidFill>
                  <a:schemeClr val="bg1"/>
                </a:solidFill>
                <a:latin typeface="Comic Sans MS" panose="030F0702030302020204" charset="0"/>
                <a:cs typeface="Comic Sans MS" panose="030F0702030302020204" charset="0"/>
                <a:sym typeface="Helvetica Light"/>
              </a:rPr>
              <a:t>ty</a:t>
            </a:r>
            <a:r>
              <a:rPr lang="zh-CN" altLang="en-US" sz="2800">
                <a:solidFill>
                  <a:schemeClr val="bg1"/>
                </a:solidFill>
                <a:latin typeface="Comic Sans MS" panose="030F0702030302020204" charset="0"/>
                <a:cs typeface="Comic Sans MS" panose="030F0702030302020204" charset="0"/>
                <a:sym typeface="Helvetica Light"/>
              </a:rPr>
              <a:t>of     mankind and the rapid development of society.</a:t>
            </a:r>
            <a:endParaRPr lang="zh-CN" altLang="en-US" sz="2800">
              <a:solidFill>
                <a:schemeClr val="bg1"/>
              </a:solidFill>
              <a:latin typeface="Comic Sans MS" panose="030F0702030302020204" charset="0"/>
              <a:cs typeface="Comic Sans MS" panose="030F0702030302020204" charset="0"/>
              <a:sym typeface="Helvetica Light"/>
            </a:endParaRPr>
          </a:p>
        </p:txBody>
      </p:sp>
      <p:sp>
        <p:nvSpPr>
          <p:cNvPr id="10" name="文本框 9"/>
          <p:cNvSpPr txBox="1"/>
          <p:nvPr/>
        </p:nvSpPr>
        <p:spPr>
          <a:xfrm>
            <a:off x="373381" y="3545630"/>
            <a:ext cx="11181927" cy="1858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7733" tIns="67733" rIns="67733" bIns="67733" numCol="1" spcCol="38100" rtlCol="0" anchor="ctr" forceAA="0">
            <a:spAutoFit/>
          </a:bodyPr>
          <a:lstStyle/>
          <a:p>
            <a:pPr algn="ctr" defTabSz="1100455" latinLnBrk="1" hangingPunct="0"/>
            <a:r>
              <a:rPr lang="en-US" altLang="zh-CN" sz="2800">
                <a:solidFill>
                  <a:schemeClr val="bg1"/>
                </a:solidFill>
                <a:latin typeface="Comic Sans MS" panose="030F0702030302020204" charset="0"/>
                <a:cs typeface="Comic Sans MS" panose="030F0702030302020204" charset="0"/>
                <a:sym typeface="Helvetica Light"/>
              </a:rPr>
              <a:t>Therefore, in order to unify the universe society, the most          advanced means of transportation - UFO appeared, and the           invariable original intention of human society is also reflected in   their unique means of transportation</a:t>
            </a:r>
            <a:endParaRPr lang="en-US" altLang="zh-CN" sz="2800">
              <a:solidFill>
                <a:schemeClr val="bg1"/>
              </a:solidFill>
              <a:latin typeface="Comic Sans MS" panose="030F0702030302020204" charset="0"/>
              <a:cs typeface="Comic Sans MS" panose="030F0702030302020204" charset="0"/>
              <a:sym typeface="Helvetica Light"/>
            </a:endParaRPr>
          </a:p>
        </p:txBody>
      </p:sp>
      <p:sp>
        <p:nvSpPr>
          <p:cNvPr id="3" name="文本框 2"/>
          <p:cNvSpPr txBox="1"/>
          <p:nvPr/>
        </p:nvSpPr>
        <p:spPr>
          <a:xfrm>
            <a:off x="111760" y="179705"/>
            <a:ext cx="403796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000">
                <a:ln>
                  <a:noFill/>
                </a:ln>
                <a:solidFill>
                  <a:schemeClr val="bg1"/>
                </a:solidFill>
                <a:effectLst/>
                <a:uFillTx/>
                <a:latin typeface="Comic Sans MS" panose="030F0702030302020204" charset="0"/>
                <a:cs typeface="Comic Sans MS" panose="030F0702030302020204" charset="0"/>
                <a:sym typeface="Helvetica Light"/>
              </a:rPr>
              <a:t>Transportation</a:t>
            </a:r>
            <a:endParaRPr lang="en-US" altLang="zh-CN" sz="40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3)">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edg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edge">
                                      <p:cBhvr>
                                        <p:cTn id="1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pic>
        <p:nvPicPr>
          <p:cNvPr id="4" name="dd0efe61b55ffa0de12e432c865ded8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60120" y="558165"/>
            <a:ext cx="10272395" cy="5742305"/>
          </a:xfrm>
          <a:prstGeom prst="rect">
            <a:avLst/>
          </a:prstGeom>
        </p:spPr>
      </p:pic>
    </p:spTree>
  </p:cSld>
  <p:clrMapOvr>
    <a:masterClrMapping/>
  </p:clrMapOvr>
  <p:transition>
    <p:fade thruBlk="1"/>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11109171551"/>
          <p:cNvPicPr>
            <a:picLocks noChangeAspect="1"/>
          </p:cNvPicPr>
          <p:nvPr>
            <p:custDataLst>
              <p:tags r:id="rId1"/>
            </p:custDataLst>
          </p:nvPr>
        </p:nvPicPr>
        <p:blipFill>
          <a:blip r:embed="rId2"/>
          <a:srcRect l="2968" t="815" r="2960" b="9773"/>
          <a:stretch>
            <a:fillRect/>
          </a:stretch>
        </p:blipFill>
        <p:spPr>
          <a:xfrm>
            <a:off x="2512695" y="1201420"/>
            <a:ext cx="7185025" cy="4734560"/>
          </a:xfrm>
          <a:prstGeom prst="rect">
            <a:avLst/>
          </a:prstGeom>
        </p:spPr>
      </p:pic>
      <p:sp>
        <p:nvSpPr>
          <p:cNvPr id="3" name="文本框 2"/>
          <p:cNvSpPr txBox="1"/>
          <p:nvPr/>
        </p:nvSpPr>
        <p:spPr>
          <a:xfrm>
            <a:off x="101600" y="179705"/>
            <a:ext cx="403796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000">
                <a:ln>
                  <a:noFill/>
                </a:ln>
                <a:solidFill>
                  <a:schemeClr val="bg1"/>
                </a:solidFill>
                <a:effectLst/>
                <a:uFillTx/>
                <a:latin typeface="Comic Sans MS" panose="030F0702030302020204" charset="0"/>
                <a:cs typeface="Comic Sans MS" panose="030F0702030302020204" charset="0"/>
                <a:sym typeface="Helvetica Light"/>
              </a:rPr>
              <a:t>Transportation</a:t>
            </a:r>
            <a:endParaRPr lang="en-US" altLang="zh-CN" sz="40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11109171551"/>
          <p:cNvPicPr>
            <a:picLocks noChangeAspect="1"/>
          </p:cNvPicPr>
          <p:nvPr/>
        </p:nvPicPr>
        <p:blipFill>
          <a:blip r:embed="rId1"/>
          <a:stretch>
            <a:fillRect/>
          </a:stretch>
        </p:blipFill>
        <p:spPr>
          <a:xfrm>
            <a:off x="426085" y="2105025"/>
            <a:ext cx="4977130" cy="3186430"/>
          </a:xfrm>
          <a:prstGeom prst="rect">
            <a:avLst/>
          </a:prstGeom>
        </p:spPr>
      </p:pic>
      <p:sp>
        <p:nvSpPr>
          <p:cNvPr id="3" name="文本框 2"/>
          <p:cNvSpPr txBox="1"/>
          <p:nvPr/>
        </p:nvSpPr>
        <p:spPr>
          <a:xfrm>
            <a:off x="830580" y="1182053"/>
            <a:ext cx="4168775" cy="6883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7733" tIns="67733" rIns="67733" bIns="67733" numCol="1" spcCol="38100" rtlCol="0" anchor="ctr" forceAA="0">
            <a:spAutoFit/>
          </a:bodyPr>
          <a:lstStyle/>
          <a:p>
            <a:pPr algn="ctr" defTabSz="1100455" latinLnBrk="1" hangingPunct="0"/>
            <a:r>
              <a:rPr lang="en-US" altLang="zh-CN" sz="3600">
                <a:solidFill>
                  <a:schemeClr val="bg1"/>
                </a:solidFill>
                <a:latin typeface="Comic Sans MS" panose="030F0702030302020204" charset="0"/>
                <a:cs typeface="Comic Sans MS" panose="030F0702030302020204" charset="0"/>
                <a:sym typeface="Helvetica Light"/>
              </a:rPr>
              <a:t>humanity</a:t>
            </a:r>
            <a:endParaRPr lang="en-US" altLang="zh-CN" sz="3600">
              <a:solidFill>
                <a:schemeClr val="bg1"/>
              </a:solidFill>
              <a:latin typeface="Comic Sans MS" panose="030F0702030302020204" charset="0"/>
              <a:cs typeface="Comic Sans MS" panose="030F0702030302020204" charset="0"/>
              <a:sym typeface="Helvetica Light"/>
            </a:endParaRPr>
          </a:p>
        </p:txBody>
      </p:sp>
      <p:cxnSp>
        <p:nvCxnSpPr>
          <p:cNvPr id="4" name="直接箭头连接符 3"/>
          <p:cNvCxnSpPr/>
          <p:nvPr/>
        </p:nvCxnSpPr>
        <p:spPr>
          <a:xfrm flipH="1">
            <a:off x="3551767" y="1119294"/>
            <a:ext cx="1851660" cy="1946487"/>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98490" y="2194243"/>
            <a:ext cx="6513830" cy="2719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7733" tIns="67733" rIns="67733" bIns="67733" numCol="1" spcCol="38100" rtlCol="0" anchor="ctr" forceAA="0">
            <a:spAutoFit/>
          </a:bodyPr>
          <a:lstStyle/>
          <a:p>
            <a:pPr algn="ctr" defTabSz="1100455" latinLnBrk="1" hangingPunct="0"/>
            <a:r>
              <a:rPr lang="en-US" altLang="zh-CN" sz="2800">
                <a:solidFill>
                  <a:schemeClr val="bg1"/>
                </a:solidFill>
                <a:latin typeface="Comic Sans MS" panose="030F0702030302020204" charset="0"/>
                <a:cs typeface="Comic Sans MS" panose="030F0702030302020204" charset="0"/>
                <a:sym typeface="Helvetica Light"/>
              </a:rPr>
              <a:t>The main colors of the cockpit </a:t>
            </a:r>
            <a:endParaRPr lang="en-US" altLang="zh-CN" sz="2800">
              <a:solidFill>
                <a:schemeClr val="bg1"/>
              </a:solidFill>
              <a:latin typeface="Comic Sans MS" panose="030F0702030302020204" charset="0"/>
              <a:cs typeface="Comic Sans MS" panose="030F0702030302020204" charset="0"/>
              <a:sym typeface="Helvetica Light"/>
            </a:endParaRPr>
          </a:p>
          <a:p>
            <a:pPr algn="ctr" defTabSz="1100455" latinLnBrk="1" hangingPunct="0"/>
            <a:r>
              <a:rPr lang="en-US" altLang="zh-CN" sz="2800">
                <a:solidFill>
                  <a:schemeClr val="bg1"/>
                </a:solidFill>
                <a:latin typeface="Comic Sans MS" panose="030F0702030302020204" charset="0"/>
                <a:cs typeface="Comic Sans MS" panose="030F0702030302020204" charset="0"/>
                <a:sym typeface="Helvetica Light"/>
              </a:rPr>
              <a:t>are blue and yellow, representing          earth and sea. We are committed       to putting people first in interstellar exploration and remain true to our     original aspiration</a:t>
            </a:r>
            <a:endParaRPr lang="en-US" altLang="zh-CN" sz="2800">
              <a:solidFill>
                <a:schemeClr val="bg1"/>
              </a:solidFill>
              <a:latin typeface="Comic Sans MS" panose="030F0702030302020204" charset="0"/>
              <a:cs typeface="Comic Sans MS" panose="030F0702030302020204" charset="0"/>
              <a:sym typeface="Helvetica Light"/>
            </a:endParaRPr>
          </a:p>
        </p:txBody>
      </p:sp>
      <p:sp>
        <p:nvSpPr>
          <p:cNvPr id="5" name="文本框 4"/>
          <p:cNvSpPr txBox="1"/>
          <p:nvPr/>
        </p:nvSpPr>
        <p:spPr>
          <a:xfrm>
            <a:off x="101600" y="179705"/>
            <a:ext cx="403796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000">
                <a:ln>
                  <a:noFill/>
                </a:ln>
                <a:solidFill>
                  <a:schemeClr val="bg1"/>
                </a:solidFill>
                <a:effectLst/>
                <a:uFillTx/>
                <a:latin typeface="Comic Sans MS" panose="030F0702030302020204" charset="0"/>
                <a:cs typeface="Comic Sans MS" panose="030F0702030302020204" charset="0"/>
                <a:sym typeface="Helvetica Light"/>
              </a:rPr>
              <a:t>Transportation</a:t>
            </a:r>
            <a:endParaRPr lang="en-US" altLang="zh-CN" sz="40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edg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2058" y="1196976"/>
            <a:ext cx="5136515" cy="6883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7733" tIns="67733" rIns="67733" bIns="67733" numCol="1" spcCol="38100" rtlCol="0" anchor="ctr" forceAA="0">
            <a:spAutoFit/>
          </a:bodyPr>
          <a:lstStyle/>
          <a:p>
            <a:pPr algn="ctr" defTabSz="1100455" latinLnBrk="1" hangingPunct="0"/>
            <a:r>
              <a:rPr lang="en-US" altLang="zh-CN" sz="3600">
                <a:solidFill>
                  <a:schemeClr val="bg1">
                    <a:lumMod val="95000"/>
                  </a:schemeClr>
                </a:solidFill>
                <a:latin typeface="Comic Sans MS" panose="030F0702030302020204" charset="0"/>
                <a:cs typeface="Comic Sans MS" panose="030F0702030302020204" charset="0"/>
                <a:sym typeface="Helvetica Light"/>
              </a:rPr>
              <a:t>Technology and warmth</a:t>
            </a:r>
            <a:endParaRPr lang="en-US" altLang="zh-CN" sz="3600">
              <a:solidFill>
                <a:schemeClr val="bg1">
                  <a:lumMod val="95000"/>
                </a:schemeClr>
              </a:solidFill>
              <a:latin typeface="Comic Sans MS" panose="030F0702030302020204" charset="0"/>
              <a:cs typeface="Comic Sans MS" panose="030F0702030302020204" charset="0"/>
              <a:sym typeface="Helvetica Light"/>
            </a:endParaRPr>
          </a:p>
        </p:txBody>
      </p:sp>
      <p:sp>
        <p:nvSpPr>
          <p:cNvPr id="5" name="文本框 4"/>
          <p:cNvSpPr txBox="1"/>
          <p:nvPr/>
        </p:nvSpPr>
        <p:spPr>
          <a:xfrm>
            <a:off x="5412105" y="2109153"/>
            <a:ext cx="6310630" cy="34582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7733" tIns="67733" rIns="67733" bIns="67733" numCol="1" spcCol="38100" rtlCol="0" anchor="ctr" forceAA="0">
            <a:spAutoFit/>
          </a:bodyPr>
          <a:lstStyle/>
          <a:p>
            <a:pPr algn="ctr" defTabSz="1100455" latinLnBrk="1" hangingPunct="0"/>
            <a:r>
              <a:rPr lang="en-US" altLang="zh-CN" sz="2400">
                <a:solidFill>
                  <a:schemeClr val="bg1"/>
                </a:solidFill>
                <a:latin typeface="Comic Sans MS" panose="030F0702030302020204" charset="0"/>
                <a:cs typeface="Comic Sans MS" panose="030F0702030302020204" charset="0"/>
                <a:sym typeface="Helvetica Light"/>
              </a:rPr>
              <a:t>The unique design of UFO represents the      high-tech development level of the                 combination of human and alien, with the       function of traveling through time and       space. The unique color of the cockpit       actually uses  the cutting-edge technology of mankind to  ensure the safety and         comfort of interstellar travel. These all     reflect warmth.</a:t>
            </a:r>
            <a:endParaRPr lang="en-US" altLang="zh-CN" sz="2400">
              <a:solidFill>
                <a:schemeClr val="bg1"/>
              </a:solidFill>
              <a:latin typeface="Comic Sans MS" panose="030F0702030302020204" charset="0"/>
              <a:cs typeface="Comic Sans MS" panose="030F0702030302020204" charset="0"/>
              <a:sym typeface="Helvetica Light"/>
            </a:endParaRPr>
          </a:p>
        </p:txBody>
      </p:sp>
      <p:sp>
        <p:nvSpPr>
          <p:cNvPr id="3" name="文本框 2"/>
          <p:cNvSpPr txBox="1"/>
          <p:nvPr/>
        </p:nvSpPr>
        <p:spPr>
          <a:xfrm>
            <a:off x="101600" y="179705"/>
            <a:ext cx="403796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1" hangingPunct="0">
              <a:lnSpc>
                <a:spcPct val="100000"/>
              </a:lnSpc>
              <a:spcBef>
                <a:spcPts val="0"/>
              </a:spcBef>
              <a:spcAft>
                <a:spcPts val="0"/>
              </a:spcAft>
              <a:buClrTx/>
              <a:buSzTx/>
              <a:buFontTx/>
              <a:buNone/>
            </a:pPr>
            <a:r>
              <a:rPr lang="en-US" altLang="zh-CN" sz="4000">
                <a:ln>
                  <a:noFill/>
                </a:ln>
                <a:solidFill>
                  <a:schemeClr val="bg1"/>
                </a:solidFill>
                <a:effectLst/>
                <a:uFillTx/>
                <a:latin typeface="Comic Sans MS" panose="030F0702030302020204" charset="0"/>
                <a:cs typeface="Comic Sans MS" panose="030F0702030302020204" charset="0"/>
                <a:sym typeface="Helvetica Light"/>
              </a:rPr>
              <a:t>Transportation</a:t>
            </a:r>
            <a:endParaRPr lang="en-US" altLang="zh-CN" sz="4000">
              <a:ln>
                <a:noFill/>
              </a:ln>
              <a:solidFill>
                <a:schemeClr val="bg1"/>
              </a:solidFill>
              <a:effectLst/>
              <a:uFillTx/>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pic>
        <p:nvPicPr>
          <p:cNvPr id="6" name="图片 5" descr="微信图片_20211109171551"/>
          <p:cNvPicPr>
            <a:picLocks noChangeAspect="1"/>
          </p:cNvPicPr>
          <p:nvPr/>
        </p:nvPicPr>
        <p:blipFill>
          <a:blip r:embed="rId2"/>
          <a:stretch>
            <a:fillRect/>
          </a:stretch>
        </p:blipFill>
        <p:spPr>
          <a:xfrm>
            <a:off x="426085" y="2105025"/>
            <a:ext cx="4977130" cy="318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ldLvl="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ChangeArrowheads="1"/>
          </p:cNvSpPr>
          <p:nvPr/>
        </p:nvSpPr>
        <p:spPr bwMode="auto">
          <a:xfrm>
            <a:off x="4891405" y="4843145"/>
            <a:ext cx="2558415" cy="63119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92155"/>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19" name="Shape 519"/>
          <p:cNvSpPr>
            <a:spLocks noChangeArrowheads="1"/>
          </p:cNvSpPr>
          <p:nvPr/>
        </p:nvSpPr>
        <p:spPr bwMode="auto">
          <a:xfrm>
            <a:off x="4368165" y="4707890"/>
            <a:ext cx="3788410" cy="90233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65881"/>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0" name="Shape 520"/>
          <p:cNvSpPr>
            <a:spLocks noChangeArrowheads="1"/>
          </p:cNvSpPr>
          <p:nvPr/>
        </p:nvSpPr>
        <p:spPr bwMode="auto">
          <a:xfrm>
            <a:off x="5617210" y="5031952"/>
            <a:ext cx="1041400" cy="254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1" name="Shape 521"/>
          <p:cNvSpPr>
            <a:spLocks noChangeArrowheads="1"/>
          </p:cNvSpPr>
          <p:nvPr/>
        </p:nvSpPr>
        <p:spPr bwMode="auto">
          <a:xfrm>
            <a:off x="2907665" y="4544060"/>
            <a:ext cx="6710045" cy="151193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7842"/>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5" name="Shape 525"/>
          <p:cNvSpPr>
            <a:spLocks noChangeArrowheads="1"/>
          </p:cNvSpPr>
          <p:nvPr/>
        </p:nvSpPr>
        <p:spPr bwMode="auto">
          <a:xfrm>
            <a:off x="1446530" y="4373245"/>
            <a:ext cx="9298940" cy="217233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2117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32" name="Shape 532"/>
          <p:cNvSpPr/>
          <p:nvPr/>
        </p:nvSpPr>
        <p:spPr>
          <a:xfrm>
            <a:off x="8924290" y="5824855"/>
            <a:ext cx="2517775" cy="730885"/>
          </a:xfrm>
          <a:prstGeom prst="rect">
            <a:avLst/>
          </a:prstGeom>
          <a:ln w="12700">
            <a:miter lim="400000"/>
          </a:ln>
        </p:spPr>
        <p:txBody>
          <a:bodyPr wrap="square" lIns="22860" r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lgn="ctr" fontAlgn="auto">
              <a:spcBef>
                <a:spcPts val="0"/>
              </a:spcBef>
              <a:spcAft>
                <a:spcPts val="0"/>
              </a:spcAft>
              <a:buFontTx/>
              <a:buNone/>
              <a:defRPr sz="1800">
                <a:solidFill>
                  <a:srgbClr val="000000"/>
                </a:solidFill>
              </a:defRPr>
            </a:pPr>
            <a:r>
              <a:rPr sz="1600" kern="0">
                <a:solidFill>
                  <a:schemeClr val="bg1"/>
                </a:solidFill>
                <a:latin typeface="Comic Sans MS" panose="030F0702030302020204" charset="0"/>
                <a:cs typeface="Comic Sans MS" panose="030F0702030302020204" charset="0"/>
              </a:rPr>
              <a:t>Ministry of Environment and Ecology </a:t>
            </a:r>
            <a:endParaRPr sz="1600" kern="0">
              <a:solidFill>
                <a:schemeClr val="bg1"/>
              </a:solidFill>
              <a:latin typeface="Comic Sans MS" panose="030F0702030302020204" charset="0"/>
              <a:cs typeface="Comic Sans MS" panose="030F0702030302020204" charset="0"/>
            </a:endParaRPr>
          </a:p>
        </p:txBody>
      </p:sp>
      <p:sp>
        <p:nvSpPr>
          <p:cNvPr id="533" name="Shape 533"/>
          <p:cNvSpPr/>
          <p:nvPr/>
        </p:nvSpPr>
        <p:spPr>
          <a:xfrm>
            <a:off x="4892040" y="5610225"/>
            <a:ext cx="2492375" cy="730885"/>
          </a:xfrm>
          <a:prstGeom prst="rect">
            <a:avLst/>
          </a:prstGeom>
          <a:ln w="12700">
            <a:miter lim="400000"/>
          </a:ln>
        </p:spPr>
        <p:txBody>
          <a:bodyPr wrap="square" lIns="22860" rIns="22860">
            <a:spAutoFit/>
          </a:bodyPr>
          <a:lstStyle>
            <a:lvl1pPr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lgn="ct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Ministry of science and technology</a:t>
            </a:r>
            <a:endParaRPr lang="en-US" sz="1600" kern="0">
              <a:solidFill>
                <a:schemeClr val="bg1"/>
              </a:solidFill>
              <a:latin typeface="Comic Sans MS" panose="030F0702030302020204" charset="0"/>
              <a:cs typeface="Comic Sans MS" panose="030F0702030302020204" charset="0"/>
            </a:endParaRPr>
          </a:p>
        </p:txBody>
      </p:sp>
      <p:sp>
        <p:nvSpPr>
          <p:cNvPr id="534" name="Shape 534"/>
          <p:cNvSpPr>
            <a:spLocks noChangeArrowheads="1"/>
          </p:cNvSpPr>
          <p:nvPr/>
        </p:nvSpPr>
        <p:spPr bwMode="auto">
          <a:xfrm>
            <a:off x="1219835" y="5093970"/>
            <a:ext cx="2122170"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2860" rIns="22860">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1600">
                <a:solidFill>
                  <a:schemeClr val="bg1"/>
                </a:solidFill>
                <a:latin typeface="Comic Sans MS" panose="030F0702030302020204" charset="0"/>
                <a:cs typeface="Comic Sans MS" panose="030F0702030302020204" charset="0"/>
                <a:sym typeface="Arial" panose="020B0604020202020204" pitchFamily="34" charset="0"/>
              </a:rPr>
              <a:t>Ministry of state security </a:t>
            </a:r>
            <a:endParaRPr lang="en-US" altLang="zh-CN" sz="1600">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535" name="Shape 535"/>
          <p:cNvSpPr>
            <a:spLocks noChangeArrowheads="1"/>
          </p:cNvSpPr>
          <p:nvPr/>
        </p:nvSpPr>
        <p:spPr bwMode="auto">
          <a:xfrm>
            <a:off x="194733" y="3958167"/>
            <a:ext cx="11802533" cy="28702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1019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grpSp>
        <p:nvGrpSpPr>
          <p:cNvPr id="4" name="组合 3"/>
          <p:cNvGrpSpPr/>
          <p:nvPr/>
        </p:nvGrpSpPr>
        <p:grpSpPr bwMode="auto">
          <a:xfrm>
            <a:off x="8633466" y="1509897"/>
            <a:ext cx="3218180" cy="4253365"/>
            <a:chOff x="6476267" y="1739161"/>
            <a:chExt cx="1478997" cy="1805020"/>
          </a:xfrm>
        </p:grpSpPr>
        <p:grpSp>
          <p:nvGrpSpPr>
            <p:cNvPr id="33803" name="Group 528"/>
            <p:cNvGrpSpPr/>
            <p:nvPr/>
          </p:nvGrpSpPr>
          <p:grpSpPr bwMode="auto">
            <a:xfrm>
              <a:off x="6476267" y="1739161"/>
              <a:ext cx="1478997" cy="797115"/>
              <a:chOff x="26467" y="406012"/>
              <a:chExt cx="3943991" cy="2125637"/>
            </a:xfrm>
          </p:grpSpPr>
          <p:sp>
            <p:nvSpPr>
              <p:cNvPr id="526" name="Shape 526"/>
              <p:cNvSpPr/>
              <p:nvPr/>
            </p:nvSpPr>
            <p:spPr>
              <a:xfrm>
                <a:off x="105067" y="569136"/>
                <a:ext cx="3865391" cy="1294243"/>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1400" kern="0">
                    <a:solidFill>
                      <a:schemeClr val="bg1"/>
                    </a:solidFill>
                    <a:latin typeface="Comic Sans MS" panose="030F0702030302020204" charset="0"/>
                    <a:cs typeface="Comic Sans MS" panose="030F0702030302020204" charset="0"/>
                  </a:rPr>
                  <a:t> </a:t>
                </a:r>
                <a:r>
                  <a:rPr lang="en-US" sz="1600" kern="0">
                    <a:solidFill>
                      <a:schemeClr val="bg1"/>
                    </a:solidFill>
                    <a:latin typeface="Comic Sans MS" panose="030F0702030302020204" charset="0"/>
                    <a:cs typeface="Comic Sans MS" panose="030F0702030302020204" charset="0"/>
                  </a:rPr>
                  <a:t>supervision the treatment of poisonous and harmful material ;</a:t>
                </a: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responsible for city's green measures, forest protection, biodiversity conservation.</a:t>
                </a:r>
                <a:endParaRPr lang="en-US" sz="1600" kern="0">
                  <a:solidFill>
                    <a:schemeClr val="bg1"/>
                  </a:solidFill>
                  <a:latin typeface="Comic Sans MS" panose="030F0702030302020204" charset="0"/>
                  <a:cs typeface="Comic Sans MS" panose="030F0702030302020204" charset="0"/>
                </a:endParaRPr>
              </a:p>
            </p:txBody>
          </p:sp>
          <p:sp>
            <p:nvSpPr>
              <p:cNvPr id="33805" name="Shape 527"/>
              <p:cNvSpPr>
                <a:spLocks noChangeArrowheads="1"/>
              </p:cNvSpPr>
              <p:nvPr/>
            </p:nvSpPr>
            <p:spPr bwMode="auto">
              <a:xfrm>
                <a:off x="26467" y="406012"/>
                <a:ext cx="3943212" cy="2125637"/>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33806" name="Group 538"/>
            <p:cNvGrpSpPr/>
            <p:nvPr/>
          </p:nvGrpSpPr>
          <p:grpSpPr bwMode="auto">
            <a:xfrm>
              <a:off x="7156221" y="2518344"/>
              <a:ext cx="64122" cy="1025837"/>
              <a:chOff x="1415915" y="413171"/>
              <a:chExt cx="170991" cy="2735566"/>
            </a:xfrm>
          </p:grpSpPr>
          <p:sp>
            <p:nvSpPr>
              <p:cNvPr id="33807" name="Shape 536"/>
              <p:cNvSpPr>
                <a:spLocks noChangeArrowheads="1"/>
              </p:cNvSpPr>
              <p:nvPr/>
            </p:nvSpPr>
            <p:spPr bwMode="auto">
              <a:xfrm rot="16140919" flipH="1">
                <a:off x="98963" y="1755340"/>
                <a:ext cx="2735102" cy="50764"/>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14:hiddenLine>
                </a:ext>
              </a:extLst>
            </p:spPr>
            <p:txBody>
              <a:bodyPr lIns="22860" tIns="22860" rIns="22860" b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3808" name="Shape 537"/>
              <p:cNvSpPr>
                <a:spLocks noChangeArrowheads="1"/>
              </p:cNvSpPr>
              <p:nvPr/>
            </p:nvSpPr>
            <p:spPr bwMode="auto">
              <a:xfrm>
                <a:off x="1415915" y="2977746"/>
                <a:ext cx="170991" cy="17099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grpSp>
      </p:grpSp>
      <p:grpSp>
        <p:nvGrpSpPr>
          <p:cNvPr id="3" name="组合 2"/>
          <p:cNvGrpSpPr/>
          <p:nvPr/>
        </p:nvGrpSpPr>
        <p:grpSpPr bwMode="auto">
          <a:xfrm>
            <a:off x="3833282" y="290195"/>
            <a:ext cx="4673600" cy="4925695"/>
            <a:chOff x="3905461" y="1929164"/>
            <a:chExt cx="1371527" cy="1715914"/>
          </a:xfrm>
        </p:grpSpPr>
        <p:grpSp>
          <p:nvGrpSpPr>
            <p:cNvPr id="33810" name="Group 524"/>
            <p:cNvGrpSpPr/>
            <p:nvPr/>
          </p:nvGrpSpPr>
          <p:grpSpPr bwMode="auto">
            <a:xfrm>
              <a:off x="3905461" y="1929164"/>
              <a:ext cx="1371527" cy="832407"/>
              <a:chOff x="7784" y="-12388"/>
              <a:chExt cx="3657403" cy="2219751"/>
            </a:xfrm>
          </p:grpSpPr>
          <p:sp>
            <p:nvSpPr>
              <p:cNvPr id="522" name="Shape 522"/>
              <p:cNvSpPr/>
              <p:nvPr/>
            </p:nvSpPr>
            <p:spPr>
              <a:xfrm>
                <a:off x="7784" y="71376"/>
                <a:ext cx="3657403" cy="1486004"/>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deal with matters related to popularized products;</a:t>
                </a: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the research of new products;</a:t>
                </a: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relevant science popularization and education;</a:t>
                </a: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r>
                  <a:rPr lang="en-US" sz="1600" kern="0">
                    <a:solidFill>
                      <a:schemeClr val="bg1"/>
                    </a:solidFill>
                    <a:latin typeface="Comic Sans MS" panose="030F0702030302020204" charset="0"/>
                    <a:cs typeface="Comic Sans MS" panose="030F0702030302020204" charset="0"/>
                  </a:rPr>
                  <a:t>make decisions on the overall layout of country's future scientific and technological development.</a:t>
                </a: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endParaRPr lang="en-US" sz="1600" kern="0">
                  <a:solidFill>
                    <a:schemeClr val="bg1"/>
                  </a:solidFill>
                  <a:latin typeface="Comic Sans MS" panose="030F0702030302020204" charset="0"/>
                  <a:cs typeface="Comic Sans MS" panose="030F0702030302020204" charset="0"/>
                </a:endParaRPr>
              </a:p>
              <a:p>
                <a:pPr fontAlgn="auto">
                  <a:spcBef>
                    <a:spcPts val="0"/>
                  </a:spcBef>
                  <a:spcAft>
                    <a:spcPts val="0"/>
                  </a:spcAft>
                  <a:buFontTx/>
                  <a:buNone/>
                  <a:defRPr sz="1800">
                    <a:solidFill>
                      <a:srgbClr val="000000"/>
                    </a:solidFill>
                  </a:defRPr>
                </a:pPr>
                <a:endParaRPr lang="en-US" sz="1600" kern="0">
                  <a:solidFill>
                    <a:schemeClr val="bg1"/>
                  </a:solidFill>
                  <a:latin typeface="Comic Sans MS" panose="030F0702030302020204" charset="0"/>
                  <a:cs typeface="Comic Sans MS" panose="030F0702030302020204" charset="0"/>
                </a:endParaRPr>
              </a:p>
            </p:txBody>
          </p:sp>
          <p:sp>
            <p:nvSpPr>
              <p:cNvPr id="33812" name="Shape 523"/>
              <p:cNvSpPr>
                <a:spLocks noChangeArrowheads="1"/>
              </p:cNvSpPr>
              <p:nvPr/>
            </p:nvSpPr>
            <p:spPr bwMode="auto">
              <a:xfrm>
                <a:off x="7784" y="-12388"/>
                <a:ext cx="3657403" cy="2219751"/>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33813" name="Group 541"/>
            <p:cNvGrpSpPr/>
            <p:nvPr/>
          </p:nvGrpSpPr>
          <p:grpSpPr bwMode="auto">
            <a:xfrm>
              <a:off x="4549815" y="2570324"/>
              <a:ext cx="64122" cy="1074754"/>
              <a:chOff x="1302297" y="25465"/>
              <a:chExt cx="170990" cy="2866008"/>
            </a:xfrm>
          </p:grpSpPr>
          <p:sp>
            <p:nvSpPr>
              <p:cNvPr id="33814" name="Shape 539"/>
              <p:cNvSpPr>
                <a:spLocks noChangeArrowheads="1"/>
              </p:cNvSpPr>
              <p:nvPr/>
            </p:nvSpPr>
            <p:spPr bwMode="auto">
              <a:xfrm rot="16140919" flipH="1">
                <a:off x="-5866" y="1367544"/>
                <a:ext cx="2734639" cy="50764"/>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14:hiddenLine>
                </a:ext>
              </a:extLst>
            </p:spPr>
            <p:txBody>
              <a:bodyPr lIns="22860" tIns="22860" rIns="22860" b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3815" name="Shape 540"/>
              <p:cNvSpPr>
                <a:spLocks noChangeArrowheads="1"/>
              </p:cNvSpPr>
              <p:nvPr/>
            </p:nvSpPr>
            <p:spPr bwMode="auto">
              <a:xfrm>
                <a:off x="1302297" y="2720484"/>
                <a:ext cx="170991" cy="17099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grpSp>
      </p:grpSp>
      <p:grpSp>
        <p:nvGrpSpPr>
          <p:cNvPr id="2" name="组合 1"/>
          <p:cNvGrpSpPr/>
          <p:nvPr/>
        </p:nvGrpSpPr>
        <p:grpSpPr bwMode="auto">
          <a:xfrm>
            <a:off x="858520" y="1428115"/>
            <a:ext cx="2784475" cy="3603626"/>
            <a:chOff x="1574041" y="1674889"/>
            <a:chExt cx="1338916" cy="1773913"/>
          </a:xfrm>
        </p:grpSpPr>
        <p:grpSp>
          <p:nvGrpSpPr>
            <p:cNvPr id="33817" name="Group 531"/>
            <p:cNvGrpSpPr/>
            <p:nvPr/>
          </p:nvGrpSpPr>
          <p:grpSpPr bwMode="auto">
            <a:xfrm>
              <a:off x="1574041" y="1674889"/>
              <a:ext cx="1338916" cy="575587"/>
              <a:chOff x="638364" y="-834"/>
              <a:chExt cx="3570440" cy="1534898"/>
            </a:xfrm>
          </p:grpSpPr>
          <p:sp>
            <p:nvSpPr>
              <p:cNvPr id="529" name="Shape 529"/>
              <p:cNvSpPr/>
              <p:nvPr/>
            </p:nvSpPr>
            <p:spPr>
              <a:xfrm>
                <a:off x="638364" y="106695"/>
                <a:ext cx="3570440" cy="1319519"/>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fontAlgn="auto">
                  <a:spcBef>
                    <a:spcPts val="0"/>
                  </a:spcBef>
                  <a:spcAft>
                    <a:spcPts val="0"/>
                  </a:spcAft>
                  <a:buFontTx/>
                  <a:buNone/>
                  <a:defRPr sz="1800">
                    <a:solidFill>
                      <a:srgbClr val="000000"/>
                    </a:solidFill>
                  </a:defRPr>
                </a:pPr>
                <a:r>
                  <a:rPr lang="en-US" sz="1400" kern="0">
                    <a:solidFill>
                      <a:schemeClr val="bg1"/>
                    </a:solidFill>
                    <a:latin typeface="Comic Sans MS" panose="030F0702030302020204" charset="0"/>
                    <a:cs typeface="Comic Sans MS" panose="030F0702030302020204" charset="0"/>
                  </a:rPr>
                  <a:t> </a:t>
                </a:r>
                <a:r>
                  <a:rPr lang="en-US" sz="1600" kern="0">
                    <a:solidFill>
                      <a:schemeClr val="bg1"/>
                    </a:solidFill>
                    <a:latin typeface="Comic Sans MS" panose="030F0702030302020204" charset="0"/>
                    <a:cs typeface="Comic Sans MS" panose="030F0702030302020204" charset="0"/>
                  </a:rPr>
                  <a:t>matters related to national decurity which involve state secrets</a:t>
                </a:r>
                <a:endParaRPr lang="en-US" sz="1600" kern="0">
                  <a:solidFill>
                    <a:schemeClr val="bg1"/>
                  </a:solidFill>
                </a:endParaRPr>
              </a:p>
            </p:txBody>
          </p:sp>
          <p:sp>
            <p:nvSpPr>
              <p:cNvPr id="33819" name="Shape 530"/>
              <p:cNvSpPr>
                <a:spLocks noChangeArrowheads="1"/>
              </p:cNvSpPr>
              <p:nvPr/>
            </p:nvSpPr>
            <p:spPr bwMode="auto">
              <a:xfrm>
                <a:off x="638364" y="-834"/>
                <a:ext cx="3570440" cy="1534898"/>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33820" name="Group 544"/>
            <p:cNvGrpSpPr/>
            <p:nvPr/>
          </p:nvGrpSpPr>
          <p:grpSpPr bwMode="auto">
            <a:xfrm>
              <a:off x="2222931" y="2291019"/>
              <a:ext cx="70035" cy="1157783"/>
              <a:chOff x="2070527" y="40702"/>
              <a:chExt cx="186760" cy="3087420"/>
            </a:xfrm>
          </p:grpSpPr>
          <p:sp>
            <p:nvSpPr>
              <p:cNvPr id="33821" name="Shape 542"/>
              <p:cNvSpPr>
                <a:spLocks noChangeArrowheads="1"/>
              </p:cNvSpPr>
              <p:nvPr/>
            </p:nvSpPr>
            <p:spPr bwMode="auto">
              <a:xfrm rot="16140919" flipH="1">
                <a:off x="629308" y="1506629"/>
                <a:ext cx="2991150" cy="59295"/>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14:hiddenLine>
                </a:ext>
              </a:extLst>
            </p:spPr>
            <p:txBody>
              <a:bodyPr lIns="22860" tIns="22860" rIns="22860" b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3822" name="Shape 543"/>
              <p:cNvSpPr>
                <a:spLocks noChangeArrowheads="1"/>
              </p:cNvSpPr>
              <p:nvPr/>
            </p:nvSpPr>
            <p:spPr bwMode="auto">
              <a:xfrm>
                <a:off x="2070527" y="2941362"/>
                <a:ext cx="186760" cy="1867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grpSp>
      </p:grpSp>
      <p:sp>
        <p:nvSpPr>
          <p:cNvPr id="5" name="文本框 4"/>
          <p:cNvSpPr txBox="1"/>
          <p:nvPr/>
        </p:nvSpPr>
        <p:spPr>
          <a:xfrm>
            <a:off x="194945" y="269240"/>
            <a:ext cx="3606800" cy="829945"/>
          </a:xfrm>
          <a:prstGeom prst="rect">
            <a:avLst/>
          </a:prstGeom>
          <a:noFill/>
        </p:spPr>
        <p:txBody>
          <a:bodyPr wrap="square" rtlCol="0">
            <a:spAutoFit/>
          </a:bodyPr>
          <a:lstStyle/>
          <a:p>
            <a:r>
              <a:rPr lang="en-US" altLang="zh-CN" sz="4800">
                <a:solidFill>
                  <a:schemeClr val="bg1"/>
                </a:solidFill>
                <a:latin typeface="Comic Sans MS" panose="030F0702030302020204" charset="0"/>
                <a:cs typeface="Comic Sans MS" panose="030F0702030302020204" charset="0"/>
              </a:rPr>
              <a:t>Department</a:t>
            </a:r>
            <a:endParaRPr lang="en-US" altLang="zh-CN" sz="4800">
              <a:solidFill>
                <a:schemeClr val="bg1"/>
              </a:solidFill>
              <a:latin typeface="Comic Sans MS" panose="030F0702030302020204" charset="0"/>
              <a:cs typeface="Comic Sans MS" panose="030F0702030302020204"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520"/>
                                        </p:tgtEl>
                                        <p:attrNameLst>
                                          <p:attrName>style.visibility</p:attrName>
                                        </p:attrNameLst>
                                      </p:cBhvr>
                                      <p:to>
                                        <p:strVal val="visible"/>
                                      </p:to>
                                    </p:set>
                                    <p:animEffect transition="in" filter="fade">
                                      <p:cBhvr>
                                        <p:cTn id="9" dur="500"/>
                                        <p:tgtEl>
                                          <p:spTgt spid="520"/>
                                        </p:tgtEl>
                                      </p:cBhvr>
                                    </p:animEffect>
                                  </p:childTnLst>
                                </p:cTn>
                              </p:par>
                              <p:par>
                                <p:cTn id="10" presetID="6" presetClass="emph" presetSubtype="0" autoRev="1" fill="hold" nodeType="withEffect">
                                  <p:stCondLst>
                                    <p:cond delay="750"/>
                                  </p:stCondLst>
                                  <p:childTnLst>
                                    <p:animScale>
                                      <p:cBhvr>
                                        <p:cTn id="11" dur="1500" fill="hold"/>
                                        <p:tgtEl>
                                          <p:spTgt spid="520"/>
                                        </p:tgtEl>
                                      </p:cBhvr>
                                      <p:by x="150000" y="150000"/>
                                    </p:animScale>
                                  </p:childTnLst>
                                </p:cTn>
                              </p:par>
                              <p:par>
                                <p:cTn id="12" presetID="1" presetClass="entr" presetSubtype="0" fill="hold" nodeType="withEffect">
                                  <p:stCondLst>
                                    <p:cond delay="1000"/>
                                  </p:stCondLst>
                                  <p:childTnLst>
                                    <p:set>
                                      <p:cBhvr>
                                        <p:cTn id="13" dur="1" fill="hold">
                                          <p:stCondLst>
                                            <p:cond delay="0"/>
                                          </p:stCondLst>
                                        </p:cTn>
                                        <p:tgtEl>
                                          <p:spTgt spid="518"/>
                                        </p:tgtEl>
                                        <p:attrNameLst>
                                          <p:attrName>style.visibility</p:attrName>
                                        </p:attrNameLst>
                                      </p:cBhvr>
                                      <p:to>
                                        <p:strVal val="visible"/>
                                      </p:to>
                                    </p:set>
                                  </p:childTnLst>
                                </p:cTn>
                              </p:par>
                              <p:par>
                                <p:cTn id="14" presetID="10" presetClass="entr" presetSubtype="0" fill="hold" nodeType="withEffect">
                                  <p:stCondLst>
                                    <p:cond delay="1000"/>
                                  </p:stCondLst>
                                  <p:childTnLst>
                                    <p:set>
                                      <p:cBhvr>
                                        <p:cTn id="15" dur="1" fill="hold">
                                          <p:stCondLst>
                                            <p:cond delay="0"/>
                                          </p:stCondLst>
                                        </p:cTn>
                                        <p:tgtEl>
                                          <p:spTgt spid="518"/>
                                        </p:tgtEl>
                                        <p:attrNameLst>
                                          <p:attrName>style.visibility</p:attrName>
                                        </p:attrNameLst>
                                      </p:cBhvr>
                                      <p:to>
                                        <p:strVal val="visible"/>
                                      </p:to>
                                    </p:set>
                                    <p:animEffect transition="in" filter="fade">
                                      <p:cBhvr>
                                        <p:cTn id="16" dur="500"/>
                                        <p:tgtEl>
                                          <p:spTgt spid="518"/>
                                        </p:tgtEl>
                                      </p:cBhvr>
                                    </p:animEffect>
                                  </p:childTnLst>
                                </p:cTn>
                              </p:par>
                              <p:par>
                                <p:cTn id="17" presetID="6" presetClass="emph" presetSubtype="0" autoRev="1" fill="hold" nodeType="withEffect">
                                  <p:stCondLst>
                                    <p:cond delay="1000"/>
                                  </p:stCondLst>
                                  <p:childTnLst>
                                    <p:animScale>
                                      <p:cBhvr>
                                        <p:cTn id="18" dur="1500" fill="hold"/>
                                        <p:tgtEl>
                                          <p:spTgt spid="518"/>
                                        </p:tgtEl>
                                      </p:cBhvr>
                                      <p:by x="150000" y="150000"/>
                                    </p:animScale>
                                  </p:childTnLst>
                                </p:cTn>
                              </p:par>
                              <p:par>
                                <p:cTn id="19" presetID="1" presetClass="entr" presetSubtype="0" fill="hold" nodeType="withEffect">
                                  <p:stCondLst>
                                    <p:cond delay="1250"/>
                                  </p:stCondLst>
                                  <p:childTnLst>
                                    <p:set>
                                      <p:cBhvr>
                                        <p:cTn id="20" dur="1" fill="hold">
                                          <p:stCondLst>
                                            <p:cond delay="0"/>
                                          </p:stCondLst>
                                        </p:cTn>
                                        <p:tgtEl>
                                          <p:spTgt spid="519"/>
                                        </p:tgtEl>
                                        <p:attrNameLst>
                                          <p:attrName>style.visibility</p:attrName>
                                        </p:attrNameLst>
                                      </p:cBhvr>
                                      <p:to>
                                        <p:strVal val="visible"/>
                                      </p:to>
                                    </p:set>
                                  </p:childTnLst>
                                </p:cTn>
                              </p:par>
                              <p:par>
                                <p:cTn id="21" presetID="10" presetClass="entr" presetSubtype="0" fill="hold" nodeType="withEffect">
                                  <p:stCondLst>
                                    <p:cond delay="1250"/>
                                  </p:stCondLst>
                                  <p:childTnLst>
                                    <p:set>
                                      <p:cBhvr>
                                        <p:cTn id="22" dur="1" fill="hold">
                                          <p:stCondLst>
                                            <p:cond delay="0"/>
                                          </p:stCondLst>
                                        </p:cTn>
                                        <p:tgtEl>
                                          <p:spTgt spid="519"/>
                                        </p:tgtEl>
                                        <p:attrNameLst>
                                          <p:attrName>style.visibility</p:attrName>
                                        </p:attrNameLst>
                                      </p:cBhvr>
                                      <p:to>
                                        <p:strVal val="visible"/>
                                      </p:to>
                                    </p:set>
                                    <p:animEffect transition="in" filter="fade">
                                      <p:cBhvr>
                                        <p:cTn id="23" dur="500"/>
                                        <p:tgtEl>
                                          <p:spTgt spid="519"/>
                                        </p:tgtEl>
                                      </p:cBhvr>
                                    </p:animEffect>
                                  </p:childTnLst>
                                </p:cTn>
                              </p:par>
                              <p:par>
                                <p:cTn id="24" presetID="6" presetClass="emph" presetSubtype="0" autoRev="1" fill="hold" nodeType="withEffect">
                                  <p:stCondLst>
                                    <p:cond delay="1250"/>
                                  </p:stCondLst>
                                  <p:childTnLst>
                                    <p:animScale>
                                      <p:cBhvr>
                                        <p:cTn id="25" dur="1500" fill="hold"/>
                                        <p:tgtEl>
                                          <p:spTgt spid="519"/>
                                        </p:tgtEl>
                                      </p:cBhvr>
                                      <p:by x="150000" y="150000"/>
                                    </p:animScale>
                                  </p:childTnLst>
                                </p:cTn>
                              </p:par>
                              <p:par>
                                <p:cTn id="26" presetID="1" presetClass="entr" presetSubtype="0" fill="hold" nodeType="withEffect">
                                  <p:stCondLst>
                                    <p:cond delay="1500"/>
                                  </p:stCondLst>
                                  <p:childTnLst>
                                    <p:set>
                                      <p:cBhvr>
                                        <p:cTn id="27" dur="1" fill="hold">
                                          <p:stCondLst>
                                            <p:cond delay="0"/>
                                          </p:stCondLst>
                                        </p:cTn>
                                        <p:tgtEl>
                                          <p:spTgt spid="521"/>
                                        </p:tgtEl>
                                        <p:attrNameLst>
                                          <p:attrName>style.visibility</p:attrName>
                                        </p:attrNameLst>
                                      </p:cBhvr>
                                      <p:to>
                                        <p:strVal val="visible"/>
                                      </p:to>
                                    </p:set>
                                  </p:childTnLst>
                                </p:cTn>
                              </p:par>
                              <p:par>
                                <p:cTn id="28" presetID="10" presetClass="entr" presetSubtype="0" fill="hold" nodeType="withEffect">
                                  <p:stCondLst>
                                    <p:cond delay="1500"/>
                                  </p:stCondLst>
                                  <p:childTnLst>
                                    <p:set>
                                      <p:cBhvr>
                                        <p:cTn id="29" dur="1" fill="hold">
                                          <p:stCondLst>
                                            <p:cond delay="0"/>
                                          </p:stCondLst>
                                        </p:cTn>
                                        <p:tgtEl>
                                          <p:spTgt spid="521"/>
                                        </p:tgtEl>
                                        <p:attrNameLst>
                                          <p:attrName>style.visibility</p:attrName>
                                        </p:attrNameLst>
                                      </p:cBhvr>
                                      <p:to>
                                        <p:strVal val="visible"/>
                                      </p:to>
                                    </p:set>
                                    <p:animEffect transition="in" filter="fade">
                                      <p:cBhvr>
                                        <p:cTn id="30" dur="500"/>
                                        <p:tgtEl>
                                          <p:spTgt spid="521"/>
                                        </p:tgtEl>
                                      </p:cBhvr>
                                    </p:animEffect>
                                  </p:childTnLst>
                                </p:cTn>
                              </p:par>
                              <p:par>
                                <p:cTn id="31" presetID="6" presetClass="emph" presetSubtype="0" autoRev="1" fill="hold" nodeType="withEffect">
                                  <p:stCondLst>
                                    <p:cond delay="1500"/>
                                  </p:stCondLst>
                                  <p:childTnLst>
                                    <p:animScale>
                                      <p:cBhvr>
                                        <p:cTn id="32" dur="1500" fill="hold"/>
                                        <p:tgtEl>
                                          <p:spTgt spid="521"/>
                                        </p:tgtEl>
                                      </p:cBhvr>
                                      <p:by x="150000" y="150000"/>
                                    </p:animScale>
                                  </p:childTnLst>
                                </p:cTn>
                              </p:par>
                              <p:par>
                                <p:cTn id="33" presetID="1" presetClass="entr" presetSubtype="0" fill="hold" nodeType="withEffect">
                                  <p:stCondLst>
                                    <p:cond delay="1750"/>
                                  </p:stCondLst>
                                  <p:childTnLst>
                                    <p:set>
                                      <p:cBhvr>
                                        <p:cTn id="34" dur="1" fill="hold">
                                          <p:stCondLst>
                                            <p:cond delay="0"/>
                                          </p:stCondLst>
                                        </p:cTn>
                                        <p:tgtEl>
                                          <p:spTgt spid="525"/>
                                        </p:tgtEl>
                                        <p:attrNameLst>
                                          <p:attrName>style.visibility</p:attrName>
                                        </p:attrNameLst>
                                      </p:cBhvr>
                                      <p:to>
                                        <p:strVal val="visible"/>
                                      </p:to>
                                    </p:set>
                                  </p:childTnLst>
                                </p:cTn>
                              </p:par>
                              <p:par>
                                <p:cTn id="35" presetID="10" presetClass="entr" presetSubtype="0" fill="hold" nodeType="withEffect">
                                  <p:stCondLst>
                                    <p:cond delay="1750"/>
                                  </p:stCondLst>
                                  <p:childTnLst>
                                    <p:set>
                                      <p:cBhvr>
                                        <p:cTn id="36" dur="1" fill="hold">
                                          <p:stCondLst>
                                            <p:cond delay="0"/>
                                          </p:stCondLst>
                                        </p:cTn>
                                        <p:tgtEl>
                                          <p:spTgt spid="525"/>
                                        </p:tgtEl>
                                        <p:attrNameLst>
                                          <p:attrName>style.visibility</p:attrName>
                                        </p:attrNameLst>
                                      </p:cBhvr>
                                      <p:to>
                                        <p:strVal val="visible"/>
                                      </p:to>
                                    </p:set>
                                    <p:animEffect transition="in" filter="fade">
                                      <p:cBhvr>
                                        <p:cTn id="37" dur="500"/>
                                        <p:tgtEl>
                                          <p:spTgt spid="525"/>
                                        </p:tgtEl>
                                      </p:cBhvr>
                                    </p:animEffect>
                                  </p:childTnLst>
                                </p:cTn>
                              </p:par>
                              <p:par>
                                <p:cTn id="38" presetID="6" presetClass="emph" presetSubtype="0" autoRev="1" fill="hold" nodeType="withEffect">
                                  <p:stCondLst>
                                    <p:cond delay="1750"/>
                                  </p:stCondLst>
                                  <p:childTnLst>
                                    <p:animScale>
                                      <p:cBhvr>
                                        <p:cTn id="39" dur="1500" fill="hold"/>
                                        <p:tgtEl>
                                          <p:spTgt spid="525"/>
                                        </p:tgtEl>
                                      </p:cBhvr>
                                      <p:by x="150000" y="150000"/>
                                    </p:animScale>
                                  </p:childTnLst>
                                </p:cTn>
                              </p:par>
                              <p:par>
                                <p:cTn id="40" presetID="1" presetClass="entr" presetSubtype="0" fill="hold" nodeType="withEffect">
                                  <p:stCondLst>
                                    <p:cond delay="2000"/>
                                  </p:stCondLst>
                                  <p:childTnLst>
                                    <p:set>
                                      <p:cBhvr>
                                        <p:cTn id="41" dur="1" fill="hold">
                                          <p:stCondLst>
                                            <p:cond delay="0"/>
                                          </p:stCondLst>
                                        </p:cTn>
                                        <p:tgtEl>
                                          <p:spTgt spid="535"/>
                                        </p:tgtEl>
                                        <p:attrNameLst>
                                          <p:attrName>style.visibility</p:attrName>
                                        </p:attrNameLst>
                                      </p:cBhvr>
                                      <p:to>
                                        <p:strVal val="visible"/>
                                      </p:to>
                                    </p:set>
                                  </p:childTnLst>
                                </p:cTn>
                              </p:par>
                              <p:par>
                                <p:cTn id="42" presetID="10" presetClass="entr" presetSubtype="0" fill="hold" nodeType="withEffect">
                                  <p:stCondLst>
                                    <p:cond delay="2000"/>
                                  </p:stCondLst>
                                  <p:childTnLst>
                                    <p:set>
                                      <p:cBhvr>
                                        <p:cTn id="43" dur="1" fill="hold">
                                          <p:stCondLst>
                                            <p:cond delay="0"/>
                                          </p:stCondLst>
                                        </p:cTn>
                                        <p:tgtEl>
                                          <p:spTgt spid="535"/>
                                        </p:tgtEl>
                                        <p:attrNameLst>
                                          <p:attrName>style.visibility</p:attrName>
                                        </p:attrNameLst>
                                      </p:cBhvr>
                                      <p:to>
                                        <p:strVal val="visible"/>
                                      </p:to>
                                    </p:set>
                                    <p:animEffect transition="in" filter="fade">
                                      <p:cBhvr>
                                        <p:cTn id="44" dur="500"/>
                                        <p:tgtEl>
                                          <p:spTgt spid="535"/>
                                        </p:tgtEl>
                                      </p:cBhvr>
                                    </p:animEffect>
                                  </p:childTnLst>
                                </p:cTn>
                              </p:par>
                              <p:par>
                                <p:cTn id="45" presetID="6" presetClass="emph" presetSubtype="0" autoRev="1" fill="hold" nodeType="withEffect">
                                  <p:stCondLst>
                                    <p:cond delay="2000"/>
                                  </p:stCondLst>
                                  <p:childTnLst>
                                    <p:animScale>
                                      <p:cBhvr>
                                        <p:cTn id="46" dur="1500" fill="hold"/>
                                        <p:tgtEl>
                                          <p:spTgt spid="535"/>
                                        </p:tgtEl>
                                      </p:cBhvr>
                                      <p:by x="150000" y="150000"/>
                                    </p:animScale>
                                  </p:childTnLst>
                                </p:cTn>
                              </p:par>
                            </p:childTnLst>
                          </p:cTn>
                        </p:par>
                        <p:par>
                          <p:cTn id="47" fill="hold">
                            <p:stCondLst>
                              <p:cond delay="750"/>
                            </p:stCondLst>
                            <p:childTnLst>
                              <p:par>
                                <p:cTn id="48" presetID="2" presetClass="entr" presetSubtype="1"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750" fill="hold"/>
                                        <p:tgtEl>
                                          <p:spTgt spid="3"/>
                                        </p:tgtEl>
                                        <p:attrNameLst>
                                          <p:attrName>ppt_x</p:attrName>
                                        </p:attrNameLst>
                                      </p:cBhvr>
                                      <p:tavLst>
                                        <p:tav tm="0">
                                          <p:val>
                                            <p:strVal val="#ppt_x"/>
                                          </p:val>
                                        </p:tav>
                                        <p:tav tm="100000">
                                          <p:val>
                                            <p:strVal val="#ppt_x"/>
                                          </p:val>
                                        </p:tav>
                                      </p:tavLst>
                                    </p:anim>
                                    <p:anim calcmode="lin" valueType="num">
                                      <p:cBhvr additive="base">
                                        <p:cTn id="51" dur="750" fill="hold"/>
                                        <p:tgtEl>
                                          <p:spTgt spid="3"/>
                                        </p:tgtEl>
                                        <p:attrNameLst>
                                          <p:attrName>ppt_y</p:attrName>
                                        </p:attrNameLst>
                                      </p:cBhvr>
                                      <p:tavLst>
                                        <p:tav tm="0">
                                          <p:val>
                                            <p:strVal val="0-#ppt_h/2"/>
                                          </p:val>
                                        </p:tav>
                                        <p:tav tm="100000">
                                          <p:val>
                                            <p:strVal val="#ppt_y"/>
                                          </p:val>
                                        </p:tav>
                                      </p:tavLst>
                                    </p:anim>
                                  </p:childTnLst>
                                </p:cTn>
                              </p:par>
                              <p:par>
                                <p:cTn id="52" presetID="55" presetClass="entr" presetSubtype="0" fill="hold" grpId="0" nodeType="withEffect">
                                  <p:stCondLst>
                                    <p:cond delay="2000"/>
                                  </p:stCondLst>
                                  <p:childTnLst>
                                    <p:set>
                                      <p:cBhvr>
                                        <p:cTn id="53" dur="1000" fill="hold">
                                          <p:stCondLst>
                                            <p:cond delay="0"/>
                                          </p:stCondLst>
                                        </p:cTn>
                                        <p:tgtEl>
                                          <p:spTgt spid="533"/>
                                        </p:tgtEl>
                                        <p:attrNameLst>
                                          <p:attrName>style.visibility</p:attrName>
                                        </p:attrNameLst>
                                      </p:cBhvr>
                                      <p:to>
                                        <p:strVal val="visible"/>
                                      </p:to>
                                    </p:set>
                                    <p:anim calcmode="lin" valueType="num">
                                      <p:cBhvr>
                                        <p:cTn id="54" dur="1000" fill="hold"/>
                                        <p:tgtEl>
                                          <p:spTgt spid="533"/>
                                        </p:tgtEl>
                                        <p:attrNameLst>
                                          <p:attrName>ppt_w</p:attrName>
                                        </p:attrNameLst>
                                      </p:cBhvr>
                                      <p:tavLst>
                                        <p:tav tm="0">
                                          <p:val>
                                            <p:strVal val="#ppt_w*0.70"/>
                                          </p:val>
                                        </p:tav>
                                        <p:tav tm="100000">
                                          <p:val>
                                            <p:strVal val="#ppt_w"/>
                                          </p:val>
                                        </p:tav>
                                      </p:tavLst>
                                    </p:anim>
                                    <p:anim calcmode="lin" valueType="num">
                                      <p:cBhvr>
                                        <p:cTn id="55" dur="1000" fill="hold"/>
                                        <p:tgtEl>
                                          <p:spTgt spid="533"/>
                                        </p:tgtEl>
                                        <p:attrNameLst>
                                          <p:attrName>ppt_h</p:attrName>
                                        </p:attrNameLst>
                                      </p:cBhvr>
                                      <p:tavLst>
                                        <p:tav tm="0">
                                          <p:val>
                                            <p:strVal val="#ppt_h"/>
                                          </p:val>
                                        </p:tav>
                                        <p:tav tm="100000">
                                          <p:val>
                                            <p:strVal val="#ppt_h"/>
                                          </p:val>
                                        </p:tav>
                                      </p:tavLst>
                                    </p:anim>
                                    <p:animEffect transition="in" filter="fade">
                                      <p:cBhvr>
                                        <p:cTn id="56" dur="1000"/>
                                        <p:tgtEl>
                                          <p:spTgt spid="533"/>
                                        </p:tgtEl>
                                      </p:cBhvr>
                                    </p:animEffect>
                                  </p:childTnLst>
                                </p:cTn>
                              </p:par>
                            </p:childTnLst>
                          </p:cTn>
                        </p:par>
                        <p:par>
                          <p:cTn id="57" fill="hold">
                            <p:stCondLst>
                              <p:cond delay="1750"/>
                            </p:stCondLst>
                            <p:childTnLst>
                              <p:par>
                                <p:cTn id="58" presetID="2" presetClass="entr" presetSubtype="1"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750" fill="hold"/>
                                        <p:tgtEl>
                                          <p:spTgt spid="2"/>
                                        </p:tgtEl>
                                        <p:attrNameLst>
                                          <p:attrName>ppt_x</p:attrName>
                                        </p:attrNameLst>
                                      </p:cBhvr>
                                      <p:tavLst>
                                        <p:tav tm="0">
                                          <p:val>
                                            <p:strVal val="#ppt_x"/>
                                          </p:val>
                                        </p:tav>
                                        <p:tav tm="100000">
                                          <p:val>
                                            <p:strVal val="#ppt_x"/>
                                          </p:val>
                                        </p:tav>
                                      </p:tavLst>
                                    </p:anim>
                                    <p:anim calcmode="lin" valueType="num">
                                      <p:cBhvr additive="base">
                                        <p:cTn id="61" dur="750" fill="hold"/>
                                        <p:tgtEl>
                                          <p:spTgt spid="2"/>
                                        </p:tgtEl>
                                        <p:attrNameLst>
                                          <p:attrName>ppt_y</p:attrName>
                                        </p:attrNameLst>
                                      </p:cBhvr>
                                      <p:tavLst>
                                        <p:tav tm="0">
                                          <p:val>
                                            <p:strVal val="0-#ppt_h/2"/>
                                          </p:val>
                                        </p:tav>
                                        <p:tav tm="100000">
                                          <p:val>
                                            <p:strVal val="#ppt_y"/>
                                          </p:val>
                                        </p:tav>
                                      </p:tavLst>
                                    </p:anim>
                                  </p:childTnLst>
                                </p:cTn>
                              </p:par>
                              <p:par>
                                <p:cTn id="62" presetID="55" presetClass="entr" presetSubtype="0" fill="hold" grpId="0" nodeType="withEffect">
                                  <p:stCondLst>
                                    <p:cond delay="2000"/>
                                  </p:stCondLst>
                                  <p:childTnLst>
                                    <p:set>
                                      <p:cBhvr>
                                        <p:cTn id="63" dur="1000" fill="hold">
                                          <p:stCondLst>
                                            <p:cond delay="0"/>
                                          </p:stCondLst>
                                        </p:cTn>
                                        <p:tgtEl>
                                          <p:spTgt spid="534"/>
                                        </p:tgtEl>
                                        <p:attrNameLst>
                                          <p:attrName>style.visibility</p:attrName>
                                        </p:attrNameLst>
                                      </p:cBhvr>
                                      <p:to>
                                        <p:strVal val="visible"/>
                                      </p:to>
                                    </p:set>
                                    <p:anim calcmode="lin" valueType="num">
                                      <p:cBhvr>
                                        <p:cTn id="64" dur="1000" fill="hold"/>
                                        <p:tgtEl>
                                          <p:spTgt spid="534"/>
                                        </p:tgtEl>
                                        <p:attrNameLst>
                                          <p:attrName>ppt_w</p:attrName>
                                        </p:attrNameLst>
                                      </p:cBhvr>
                                      <p:tavLst>
                                        <p:tav tm="0">
                                          <p:val>
                                            <p:strVal val="#ppt_w*0.70"/>
                                          </p:val>
                                        </p:tav>
                                        <p:tav tm="100000">
                                          <p:val>
                                            <p:strVal val="#ppt_w"/>
                                          </p:val>
                                        </p:tav>
                                      </p:tavLst>
                                    </p:anim>
                                    <p:anim calcmode="lin" valueType="num">
                                      <p:cBhvr>
                                        <p:cTn id="65" dur="1000" fill="hold"/>
                                        <p:tgtEl>
                                          <p:spTgt spid="534"/>
                                        </p:tgtEl>
                                        <p:attrNameLst>
                                          <p:attrName>ppt_h</p:attrName>
                                        </p:attrNameLst>
                                      </p:cBhvr>
                                      <p:tavLst>
                                        <p:tav tm="0">
                                          <p:val>
                                            <p:strVal val="#ppt_h"/>
                                          </p:val>
                                        </p:tav>
                                        <p:tav tm="100000">
                                          <p:val>
                                            <p:strVal val="#ppt_h"/>
                                          </p:val>
                                        </p:tav>
                                      </p:tavLst>
                                    </p:anim>
                                    <p:animEffect transition="in" filter="fade">
                                      <p:cBhvr>
                                        <p:cTn id="66" dur="1000"/>
                                        <p:tgtEl>
                                          <p:spTgt spid="534"/>
                                        </p:tgtEl>
                                      </p:cBhvr>
                                    </p:animEffect>
                                  </p:childTnLst>
                                </p:cTn>
                              </p:par>
                            </p:childTnLst>
                          </p:cTn>
                        </p:par>
                        <p:par>
                          <p:cTn id="67" fill="hold">
                            <p:stCondLst>
                              <p:cond delay="2750"/>
                            </p:stCondLst>
                            <p:childTnLst>
                              <p:par>
                                <p:cTn id="68" presetID="2" presetClass="entr" presetSubtype="1"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ppt_x"/>
                                          </p:val>
                                        </p:tav>
                                        <p:tav tm="100000">
                                          <p:val>
                                            <p:strVal val="#ppt_x"/>
                                          </p:val>
                                        </p:tav>
                                      </p:tavLst>
                                    </p:anim>
                                    <p:anim calcmode="lin" valueType="num">
                                      <p:cBhvr additive="base">
                                        <p:cTn id="71" dur="750" fill="hold"/>
                                        <p:tgtEl>
                                          <p:spTgt spid="4"/>
                                        </p:tgtEl>
                                        <p:attrNameLst>
                                          <p:attrName>ppt_y</p:attrName>
                                        </p:attrNameLst>
                                      </p:cBhvr>
                                      <p:tavLst>
                                        <p:tav tm="0">
                                          <p:val>
                                            <p:strVal val="0-#ppt_h/2"/>
                                          </p:val>
                                        </p:tav>
                                        <p:tav tm="100000">
                                          <p:val>
                                            <p:strVal val="#ppt_y"/>
                                          </p:val>
                                        </p:tav>
                                      </p:tavLst>
                                    </p:anim>
                                  </p:childTnLst>
                                </p:cTn>
                              </p:par>
                              <p:par>
                                <p:cTn id="72" presetID="55" presetClass="entr" presetSubtype="0" fill="hold" grpId="0" nodeType="withEffect">
                                  <p:stCondLst>
                                    <p:cond delay="2000"/>
                                  </p:stCondLst>
                                  <p:childTnLst>
                                    <p:set>
                                      <p:cBhvr>
                                        <p:cTn id="73" dur="1000" fill="hold">
                                          <p:stCondLst>
                                            <p:cond delay="0"/>
                                          </p:stCondLst>
                                        </p:cTn>
                                        <p:tgtEl>
                                          <p:spTgt spid="532"/>
                                        </p:tgtEl>
                                        <p:attrNameLst>
                                          <p:attrName>style.visibility</p:attrName>
                                        </p:attrNameLst>
                                      </p:cBhvr>
                                      <p:to>
                                        <p:strVal val="visible"/>
                                      </p:to>
                                    </p:set>
                                    <p:anim calcmode="lin" valueType="num">
                                      <p:cBhvr>
                                        <p:cTn id="74" dur="1000" fill="hold"/>
                                        <p:tgtEl>
                                          <p:spTgt spid="532"/>
                                        </p:tgtEl>
                                        <p:attrNameLst>
                                          <p:attrName>ppt_w</p:attrName>
                                        </p:attrNameLst>
                                      </p:cBhvr>
                                      <p:tavLst>
                                        <p:tav tm="0">
                                          <p:val>
                                            <p:strVal val="#ppt_w*0.70"/>
                                          </p:val>
                                        </p:tav>
                                        <p:tav tm="100000">
                                          <p:val>
                                            <p:strVal val="#ppt_w"/>
                                          </p:val>
                                        </p:tav>
                                      </p:tavLst>
                                    </p:anim>
                                    <p:anim calcmode="lin" valueType="num">
                                      <p:cBhvr>
                                        <p:cTn id="75" dur="1000" fill="hold"/>
                                        <p:tgtEl>
                                          <p:spTgt spid="532"/>
                                        </p:tgtEl>
                                        <p:attrNameLst>
                                          <p:attrName>ppt_h</p:attrName>
                                        </p:attrNameLst>
                                      </p:cBhvr>
                                      <p:tavLst>
                                        <p:tav tm="0">
                                          <p:val>
                                            <p:strVal val="#ppt_h"/>
                                          </p:val>
                                        </p:tav>
                                        <p:tav tm="100000">
                                          <p:val>
                                            <p:strVal val="#ppt_h"/>
                                          </p:val>
                                        </p:tav>
                                      </p:tavLst>
                                    </p:anim>
                                    <p:animEffect transition="in" filter="fade">
                                      <p:cBhvr>
                                        <p:cTn id="76"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P spid="533" grpId="0" animBg="1"/>
      <p:bldP spid="5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240" y="414973"/>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Department</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grpSp>
        <p:nvGrpSpPr>
          <p:cNvPr id="3" name="组合 2"/>
          <p:cNvGrpSpPr/>
          <p:nvPr/>
        </p:nvGrpSpPr>
        <p:grpSpPr bwMode="auto">
          <a:xfrm>
            <a:off x="474980" y="1431925"/>
            <a:ext cx="9153525" cy="4224019"/>
            <a:chOff x="-6755" y="1219540"/>
            <a:chExt cx="2041354" cy="1634173"/>
          </a:xfrm>
        </p:grpSpPr>
        <p:sp>
          <p:nvSpPr>
            <p:cNvPr id="18445" name="Shape 183"/>
            <p:cNvSpPr>
              <a:spLocks noChangeArrowheads="1"/>
            </p:cNvSpPr>
            <p:nvPr/>
          </p:nvSpPr>
          <p:spPr bwMode="auto">
            <a:xfrm>
              <a:off x="-6755" y="1219540"/>
              <a:ext cx="1674151" cy="1634173"/>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22077" y="1359365"/>
              <a:ext cx="2012522" cy="364626"/>
              <a:chOff x="-728424" y="-1959171"/>
              <a:chExt cx="5366725" cy="972336"/>
            </a:xfrm>
          </p:grpSpPr>
          <p:sp>
            <p:nvSpPr>
              <p:cNvPr id="18447" name="Shape 194"/>
              <p:cNvSpPr>
                <a:spLocks noChangeArrowheads="1"/>
              </p:cNvSpPr>
              <p:nvPr/>
            </p:nvSpPr>
            <p:spPr bwMode="auto">
              <a:xfrm>
                <a:off x="-728424" y="-1959171"/>
                <a:ext cx="5366725" cy="42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Justice &amp; Ministry of Public Security</a:t>
                </a:r>
                <a:endParaRPr lang="en-US" altLang="zh-CN" sz="20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590803" y="-1139288"/>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4" name="文本框 3"/>
          <p:cNvSpPr txBox="1"/>
          <p:nvPr/>
        </p:nvSpPr>
        <p:spPr>
          <a:xfrm>
            <a:off x="835660" y="3022283"/>
            <a:ext cx="6428740" cy="1701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fontAlgn="auto">
              <a:lnSpc>
                <a:spcPct val="130000"/>
              </a:lnSpc>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sym typeface="+mn-ea"/>
              </a:rPr>
              <a:t>formulate national laws;</a:t>
            </a:r>
            <a:endParaRPr lang="en-US" sz="2000" kern="0">
              <a:solidFill>
                <a:schemeClr val="bg1"/>
              </a:solidFill>
              <a:latin typeface="Comic Sans MS" panose="030F0702030302020204" charset="0"/>
              <a:cs typeface="Comic Sans MS" panose="030F0702030302020204" charset="0"/>
            </a:endParaRPr>
          </a:p>
          <a:p>
            <a:pPr fontAlgn="auto">
              <a:lnSpc>
                <a:spcPct val="130000"/>
              </a:lnSpc>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sym typeface="+mn-ea"/>
              </a:rPr>
              <a:t>revise the insdequacies of legal provisions;</a:t>
            </a:r>
            <a:endParaRPr lang="en-US" sz="2000" kern="0">
              <a:solidFill>
                <a:schemeClr val="bg1"/>
              </a:solidFill>
              <a:latin typeface="Comic Sans MS" panose="030F0702030302020204" charset="0"/>
              <a:cs typeface="Comic Sans MS" panose="030F0702030302020204" charset="0"/>
            </a:endParaRPr>
          </a:p>
          <a:p>
            <a:pPr fontAlgn="auto">
              <a:lnSpc>
                <a:spcPct val="130000"/>
              </a:lnSpc>
              <a:spcBef>
                <a:spcPts val="0"/>
              </a:spcBef>
              <a:spcAft>
                <a:spcPts val="0"/>
              </a:spcAft>
              <a:buFontTx/>
              <a:buNone/>
              <a:defRPr sz="1800">
                <a:solidFill>
                  <a:srgbClr val="000000"/>
                </a:solidFill>
              </a:defRPr>
            </a:pPr>
            <a:r>
              <a:rPr lang="en-US" sz="2000" kern="0">
                <a:solidFill>
                  <a:schemeClr val="bg1"/>
                </a:solidFill>
                <a:latin typeface="Comic Sans MS" panose="030F0702030302020204" charset="0"/>
                <a:cs typeface="Comic Sans MS" panose="030F0702030302020204" charset="0"/>
                <a:sym typeface="+mn-ea"/>
              </a:rPr>
              <a:t>maintain the order of social development.</a:t>
            </a:r>
            <a:endParaRPr lang="en-US" sz="2000" kern="0">
              <a:solidFill>
                <a:schemeClr val="bg1"/>
              </a:solidFill>
              <a:latin typeface="Comic Sans MS" panose="030F0702030302020204" charset="0"/>
              <a:cs typeface="Comic Sans MS" panose="030F0702030302020204" charset="0"/>
            </a:endParaRPr>
          </a:p>
          <a:p>
            <a:pPr marL="0" marR="0" indent="0" algn="l" defTabSz="825500" rtl="0" fontAlgn="auto" latinLnBrk="1" hangingPunct="0">
              <a:lnSpc>
                <a:spcPct val="130000"/>
              </a:lnSpc>
              <a:spcBef>
                <a:spcPts val="0"/>
              </a:spcBef>
              <a:spcAft>
                <a:spcPts val="0"/>
              </a:spcAft>
              <a:buClrTx/>
              <a:buSzTx/>
              <a:buFontTx/>
              <a:buNone/>
            </a:pP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pull dir="rd"/>
      </p:transition>
    </mc:Choice>
    <mc:Fallback>
      <p:transition spd="slow">
        <p:pull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000"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hape 101"/>
          <p:cNvSpPr>
            <a:spLocks noChangeArrowheads="1"/>
          </p:cNvSpPr>
          <p:nvPr/>
        </p:nvSpPr>
        <p:spPr bwMode="auto">
          <a:xfrm rot="18871351" flipH="1">
            <a:off x="9745134" y="918635"/>
            <a:ext cx="1316567"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7" name="Shape 102"/>
          <p:cNvSpPr>
            <a:spLocks noChangeArrowheads="1"/>
          </p:cNvSpPr>
          <p:nvPr/>
        </p:nvSpPr>
        <p:spPr bwMode="auto">
          <a:xfrm rot="18871351" flipH="1">
            <a:off x="9726084" y="1589618"/>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8" name="Shape 103"/>
          <p:cNvSpPr>
            <a:spLocks noChangeArrowheads="1"/>
          </p:cNvSpPr>
          <p:nvPr/>
        </p:nvSpPr>
        <p:spPr bwMode="auto">
          <a:xfrm rot="18871351" flipH="1">
            <a:off x="7274983" y="118956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9" name="Shape 104"/>
          <p:cNvSpPr>
            <a:spLocks noChangeArrowheads="1"/>
          </p:cNvSpPr>
          <p:nvPr/>
        </p:nvSpPr>
        <p:spPr bwMode="auto">
          <a:xfrm rot="18871351" flipH="1">
            <a:off x="8902701" y="3139018"/>
            <a:ext cx="1420284" cy="27516"/>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4" name="Shape 108"/>
          <p:cNvSpPr>
            <a:spLocks noChangeArrowheads="1"/>
          </p:cNvSpPr>
          <p:nvPr/>
        </p:nvSpPr>
        <p:spPr bwMode="auto">
          <a:xfrm>
            <a:off x="3761105" y="2461260"/>
            <a:ext cx="493141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r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sz="3200" b="1"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rPr>
              <a:t>Constitution</a:t>
            </a:r>
            <a:endParaRPr lang="zh-CN"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endParaRPr>
          </a:p>
        </p:txBody>
      </p:sp>
      <p:sp>
        <p:nvSpPr>
          <p:cNvPr id="13326" name="Shape 101"/>
          <p:cNvSpPr>
            <a:spLocks noChangeArrowheads="1"/>
          </p:cNvSpPr>
          <p:nvPr/>
        </p:nvSpPr>
        <p:spPr bwMode="auto">
          <a:xfrm rot="18871351" flipH="1">
            <a:off x="3067051" y="4747684"/>
            <a:ext cx="1320800"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7" name="Shape 102"/>
          <p:cNvSpPr>
            <a:spLocks noChangeArrowheads="1"/>
          </p:cNvSpPr>
          <p:nvPr/>
        </p:nvSpPr>
        <p:spPr bwMode="auto">
          <a:xfrm rot="18871351" flipH="1">
            <a:off x="3054351" y="5418667"/>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8" name="Shape 103"/>
          <p:cNvSpPr>
            <a:spLocks noChangeArrowheads="1"/>
          </p:cNvSpPr>
          <p:nvPr/>
        </p:nvSpPr>
        <p:spPr bwMode="auto">
          <a:xfrm rot="18871351" flipH="1">
            <a:off x="603250" y="501861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Shape 98"/>
          <p:cNvSpPr>
            <a:spLocks noChangeArrowheads="1"/>
          </p:cNvSpPr>
          <p:nvPr/>
        </p:nvSpPr>
        <p:spPr bwMode="auto">
          <a:xfrm>
            <a:off x="4982210" y="2522855"/>
            <a:ext cx="2228215" cy="22072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3" name="Shape 99"/>
          <p:cNvSpPr>
            <a:spLocks noChangeArrowheads="1"/>
          </p:cNvSpPr>
          <p:nvPr/>
        </p:nvSpPr>
        <p:spPr bwMode="auto">
          <a:xfrm>
            <a:off x="4276725" y="1851025"/>
            <a:ext cx="3638550" cy="354774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 name="Shape 100"/>
          <p:cNvSpPr>
            <a:spLocks noChangeArrowheads="1"/>
          </p:cNvSpPr>
          <p:nvPr/>
        </p:nvSpPr>
        <p:spPr bwMode="auto">
          <a:xfrm>
            <a:off x="3561715" y="1070610"/>
            <a:ext cx="5066030" cy="5111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mph" presetSubtype="0" fill="hold" grpId="2" nodeType="withEffect">
                                  <p:stCondLst>
                                    <p:cond delay="0"/>
                                  </p:stCondLst>
                                  <p:childTnLst>
                                    <p:animScale>
                                      <p:cBhvr>
                                        <p:cTn id="11" dur="2000" fill="hold"/>
                                        <p:tgtEl>
                                          <p:spTgt spid="2"/>
                                        </p:tgtEl>
                                      </p:cBhvr>
                                      <p:by x="150000" y="150000"/>
                                    </p:animScale>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0"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6" presetClass="emph" presetSubtype="0" fill="hold" grpId="2" nodeType="withEffect">
                                  <p:stCondLst>
                                    <p:cond delay="0"/>
                                  </p:stCondLst>
                                  <p:childTnLst>
                                    <p:animScale>
                                      <p:cBhvr>
                                        <p:cTn id="18" dur="2000" fill="hold"/>
                                        <p:tgtEl>
                                          <p:spTgt spid="3"/>
                                        </p:tgtEl>
                                      </p:cBhvr>
                                      <p:by x="150000" y="150000"/>
                                    </p:animScale>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ntr"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6" presetClass="emph" presetSubtype="0" fill="hold" grpId="2" nodeType="withEffect">
                                  <p:stCondLst>
                                    <p:cond delay="0"/>
                                  </p:stCondLst>
                                  <p:childTnLst>
                                    <p:animScale>
                                      <p:cBhvr>
                                        <p:cTn id="25" dur="2000" fill="hold"/>
                                        <p:tgtEl>
                                          <p:spTgt spid="4"/>
                                        </p:tgtEl>
                                      </p:cBhvr>
                                      <p:by x="150000" y="150000"/>
                                    </p:animScale>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P spid="2" grpId="0" bldLvl="0" animBg="1"/>
      <p:bldP spid="2" grpId="1" bldLvl="0" animBg="1"/>
      <p:bldP spid="2" grpId="2" bldLvl="0" animBg="1"/>
      <p:bldP spid="3" grpId="0" bldLvl="0" animBg="1"/>
      <p:bldP spid="3" grpId="1" bldLvl="0" animBg="1"/>
      <p:bldP spid="3" grpId="2" bldLvl="0" animBg="1"/>
      <p:bldP spid="4" grpId="0" bldLvl="0" animBg="1"/>
      <p:bldP spid="4" grpId="1" bldLvl="0" animBg="1"/>
      <p:bldP spid="4" grpId="2"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hape 130"/>
          <p:cNvSpPr>
            <a:spLocks noChangeArrowheads="1"/>
          </p:cNvSpPr>
          <p:nvPr/>
        </p:nvSpPr>
        <p:spPr bwMode="auto">
          <a:xfrm>
            <a:off x="4055441" y="1585601"/>
            <a:ext cx="5672667" cy="56726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A6AAA9">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dirty="0"/>
          </a:p>
        </p:txBody>
      </p:sp>
      <p:grpSp>
        <p:nvGrpSpPr>
          <p:cNvPr id="15369" name="Group 142"/>
          <p:cNvGrpSpPr/>
          <p:nvPr/>
        </p:nvGrpSpPr>
        <p:grpSpPr bwMode="auto">
          <a:xfrm>
            <a:off x="2306084" y="2141636"/>
            <a:ext cx="2879749" cy="1401233"/>
            <a:chOff x="-1" y="-36029"/>
            <a:chExt cx="5512158" cy="2837957"/>
          </a:xfrm>
        </p:grpSpPr>
        <p:grpSp>
          <p:nvGrpSpPr>
            <p:cNvPr id="15370" name="Group 140"/>
            <p:cNvGrpSpPr/>
            <p:nvPr/>
          </p:nvGrpSpPr>
          <p:grpSpPr bwMode="auto">
            <a:xfrm>
              <a:off x="-1" y="-36029"/>
              <a:ext cx="5512158" cy="561014"/>
              <a:chOff x="-309236" y="-606462"/>
              <a:chExt cx="5512157" cy="561013"/>
            </a:xfrm>
          </p:grpSpPr>
          <p:sp>
            <p:nvSpPr>
              <p:cNvPr id="138" name="Shape 138"/>
              <p:cNvSpPr/>
              <p:nvPr/>
            </p:nvSpPr>
            <p:spPr>
              <a:xfrm>
                <a:off x="-309236" y="-570434"/>
                <a:ext cx="5493205" cy="330634"/>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655" kern="0" dirty="0">
                  <a:solidFill>
                    <a:schemeClr val="bg1"/>
                  </a:solidFill>
                </a:endParaRPr>
              </a:p>
            </p:txBody>
          </p:sp>
          <p:sp>
            <p:nvSpPr>
              <p:cNvPr id="139" name="Shape 139"/>
              <p:cNvSpPr/>
              <p:nvPr/>
            </p:nvSpPr>
            <p:spPr>
              <a:xfrm>
                <a:off x="-309236" y="-606462"/>
                <a:ext cx="5512157" cy="561013"/>
              </a:xfrm>
              <a:prstGeom prst="rect">
                <a:avLst/>
              </a:prstGeom>
              <a:noFill/>
              <a:ln w="12700" cap="flat">
                <a:noFill/>
                <a:miter lim="400000"/>
              </a:ln>
              <a:effectLst/>
            </p:spPr>
            <p:txBody>
              <a:bodyPr wrap="squar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1500" kern="0" dirty="0">
                  <a:solidFill>
                    <a:schemeClr val="bg1"/>
                  </a:solidFill>
                </a:endParaRPr>
              </a:p>
            </p:txBody>
          </p:sp>
        </p:grpSp>
        <p:sp>
          <p:nvSpPr>
            <p:cNvPr id="15373" name="Shape 141"/>
            <p:cNvSpPr>
              <a:spLocks noChangeArrowheads="1"/>
            </p:cNvSpPr>
            <p:nvPr/>
          </p:nvSpPr>
          <p:spPr bwMode="auto">
            <a:xfrm>
              <a:off x="0" y="0"/>
              <a:ext cx="5512157" cy="2801928"/>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15374" name="Group 147"/>
          <p:cNvGrpSpPr/>
          <p:nvPr/>
        </p:nvGrpSpPr>
        <p:grpSpPr bwMode="auto">
          <a:xfrm>
            <a:off x="8599406" y="4340153"/>
            <a:ext cx="2613979" cy="1366417"/>
            <a:chOff x="-1" y="-1"/>
            <a:chExt cx="5533325" cy="2801929"/>
          </a:xfrm>
        </p:grpSpPr>
        <p:grpSp>
          <p:nvGrpSpPr>
            <p:cNvPr id="15375" name="Group 145"/>
            <p:cNvGrpSpPr/>
            <p:nvPr/>
          </p:nvGrpSpPr>
          <p:grpSpPr bwMode="auto">
            <a:xfrm>
              <a:off x="-1" y="-1"/>
              <a:ext cx="5533325" cy="1860715"/>
              <a:chOff x="-309236" y="-570434"/>
              <a:chExt cx="5533324" cy="1860712"/>
            </a:xfrm>
          </p:grpSpPr>
          <p:sp>
            <p:nvSpPr>
              <p:cNvPr id="143" name="Shape 143"/>
              <p:cNvSpPr/>
              <p:nvPr/>
            </p:nvSpPr>
            <p:spPr>
              <a:xfrm>
                <a:off x="-309236" y="-570434"/>
                <a:ext cx="5533324" cy="334754"/>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655" kern="0" dirty="0">
                  <a:solidFill>
                    <a:schemeClr val="bg1"/>
                  </a:solidFill>
                </a:endParaRPr>
              </a:p>
            </p:txBody>
          </p:sp>
          <p:sp>
            <p:nvSpPr>
              <p:cNvPr id="144" name="Shape 144"/>
              <p:cNvSpPr/>
              <p:nvPr/>
            </p:nvSpPr>
            <p:spPr>
              <a:xfrm>
                <a:off x="-309236" y="-570434"/>
                <a:ext cx="5444420" cy="1860712"/>
              </a:xfrm>
              <a:prstGeom prst="rect">
                <a:avLst/>
              </a:prstGeom>
              <a:noFill/>
              <a:ln w="12700" cap="flat">
                <a:noFill/>
                <a:miter lim="400000"/>
              </a:ln>
              <a:effectLst/>
            </p:spPr>
            <p:txBody>
              <a:bodyPr wrap="squar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r>
                  <a:rPr lang="en-US" sz="1865" kern="0" dirty="0">
                    <a:solidFill>
                      <a:schemeClr val="bg1"/>
                    </a:solidFill>
                  </a:rPr>
                  <a:t>      </a:t>
                </a:r>
                <a:endParaRPr lang="en-US" sz="1865" kern="0" dirty="0">
                  <a:solidFill>
                    <a:schemeClr val="bg1"/>
                  </a:solidFill>
                </a:endParaRPr>
              </a:p>
              <a:p>
                <a:pPr marL="594995">
                  <a:tabLst>
                    <a:tab pos="713105" algn="l"/>
                  </a:tabLst>
                  <a:defRPr sz="1800">
                    <a:solidFill>
                      <a:srgbClr val="000000"/>
                    </a:solidFill>
                  </a:defRPr>
                </a:pPr>
                <a:r>
                  <a:rPr lang="en-US" sz="1865" kern="0" dirty="0">
                    <a:solidFill>
                      <a:schemeClr val="bg1"/>
                    </a:solidFill>
                  </a:rPr>
                  <a:t>    </a:t>
                </a:r>
                <a:r>
                  <a:rPr lang="en-US" sz="1865" kern="0" dirty="0">
                    <a:solidFill>
                      <a:schemeClr val="bg1"/>
                    </a:solidFill>
                    <a:latin typeface="Comic Sans MS" panose="030F0702030302020204" charset="0"/>
                    <a:cs typeface="Comic Sans MS" panose="030F0702030302020204" charset="0"/>
                  </a:rPr>
                  <a:t> State                                   Leadership</a:t>
                </a:r>
                <a:endParaRPr lang="en-US" sz="1865" kern="0" dirty="0">
                  <a:solidFill>
                    <a:schemeClr val="bg1"/>
                  </a:solidFill>
                  <a:latin typeface="Comic Sans MS" panose="030F0702030302020204" charset="0"/>
                  <a:cs typeface="Comic Sans MS" panose="030F0702030302020204" charset="0"/>
                </a:endParaRPr>
              </a:p>
            </p:txBody>
          </p:sp>
        </p:grpSp>
        <p:sp>
          <p:nvSpPr>
            <p:cNvPr id="15378" name="Shape 146"/>
            <p:cNvSpPr>
              <a:spLocks noChangeArrowheads="1"/>
            </p:cNvSpPr>
            <p:nvPr/>
          </p:nvSpPr>
          <p:spPr bwMode="auto">
            <a:xfrm>
              <a:off x="0" y="0"/>
              <a:ext cx="5512157" cy="2801928"/>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grpSp>
      <p:grpSp>
        <p:nvGrpSpPr>
          <p:cNvPr id="15380" name="Group 150"/>
          <p:cNvGrpSpPr/>
          <p:nvPr/>
        </p:nvGrpSpPr>
        <p:grpSpPr bwMode="auto">
          <a:xfrm>
            <a:off x="1244912" y="4693605"/>
            <a:ext cx="2912745" cy="1264920"/>
            <a:chOff x="-6401" y="954"/>
            <a:chExt cx="5191327" cy="1850748"/>
          </a:xfrm>
        </p:grpSpPr>
        <p:sp>
          <p:nvSpPr>
            <p:cNvPr id="148" name="Shape 148"/>
            <p:cNvSpPr/>
            <p:nvPr/>
          </p:nvSpPr>
          <p:spPr>
            <a:xfrm>
              <a:off x="-6401" y="144034"/>
              <a:ext cx="5191327" cy="1707668"/>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marL="236855" indent="239395">
                <a:defRPr sz="1800">
                  <a:solidFill>
                    <a:srgbClr val="000000"/>
                  </a:solidFill>
                </a:defRPr>
              </a:pPr>
              <a:r>
                <a:rPr lang="en-US" altLang="zh-CN" sz="1865" dirty="0">
                  <a:solidFill>
                    <a:schemeClr val="bg1"/>
                  </a:solidFill>
                  <a:latin typeface="+mn-lt"/>
                  <a:ea typeface="+mn-ea"/>
                  <a:cs typeface="+mn-cs"/>
                  <a:sym typeface="Helvetica Light"/>
                </a:rPr>
                <a:t>    </a:t>
              </a:r>
              <a:r>
                <a:rPr lang="en-US" altLang="zh-CN" sz="1865" dirty="0">
                  <a:solidFill>
                    <a:schemeClr val="bg1"/>
                  </a:solidFill>
                  <a:latin typeface="Comic Sans MS" panose="030F0702030302020204" charset="0"/>
                  <a:ea typeface="+mn-ea"/>
                  <a:cs typeface="Comic Sans MS" panose="030F0702030302020204" charset="0"/>
                  <a:sym typeface="Helvetica Light"/>
                </a:rPr>
                <a:t>Fundamental Obligations  of Citizens  </a:t>
              </a:r>
              <a:r>
                <a:rPr lang="en-US" altLang="zh-CN" sz="1865" dirty="0">
                  <a:solidFill>
                    <a:schemeClr val="bg1"/>
                  </a:solidFill>
                  <a:latin typeface="+mn-lt"/>
                  <a:ea typeface="+mn-ea"/>
                  <a:cs typeface="+mn-cs"/>
                  <a:sym typeface="Helvetica Light"/>
                </a:rPr>
                <a:t>   </a:t>
              </a:r>
              <a:endParaRPr lang="zh-CN" altLang="en-US" sz="1865" dirty="0">
                <a:solidFill>
                  <a:schemeClr val="bg1"/>
                </a:solidFill>
                <a:latin typeface="+mn-lt"/>
                <a:ea typeface="+mn-ea"/>
                <a:cs typeface="+mn-cs"/>
                <a:sym typeface="Helvetica Light"/>
              </a:endParaRPr>
            </a:p>
            <a:p>
              <a:pPr>
                <a:defRPr sz="1800">
                  <a:solidFill>
                    <a:srgbClr val="000000"/>
                  </a:solidFill>
                </a:defRPr>
              </a:pPr>
              <a:endParaRPr sz="1865" kern="0" dirty="0">
                <a:solidFill>
                  <a:schemeClr val="bg1"/>
                </a:solidFill>
              </a:endParaRPr>
            </a:p>
          </p:txBody>
        </p:sp>
        <p:sp>
          <p:nvSpPr>
            <p:cNvPr id="149" name="Shape 149"/>
            <p:cNvSpPr/>
            <p:nvPr/>
          </p:nvSpPr>
          <p:spPr>
            <a:xfrm>
              <a:off x="16751" y="954"/>
              <a:ext cx="82397" cy="405287"/>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1500" kern="0" dirty="0">
                <a:solidFill>
                  <a:schemeClr val="bg1"/>
                </a:solidFill>
              </a:endParaRPr>
            </a:p>
          </p:txBody>
        </p:sp>
      </p:grpSp>
      <p:sp>
        <p:nvSpPr>
          <p:cNvPr id="15383" name="Shape 151"/>
          <p:cNvSpPr>
            <a:spLocks noChangeArrowheads="1"/>
          </p:cNvSpPr>
          <p:nvPr/>
        </p:nvSpPr>
        <p:spPr bwMode="auto">
          <a:xfrm>
            <a:off x="1277386" y="4516967"/>
            <a:ext cx="2879749" cy="1701131"/>
          </a:xfrm>
          <a:prstGeom prst="rect">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sp>
        <p:nvSpPr>
          <p:cNvPr id="2" name="文本框 1"/>
          <p:cNvSpPr txBox="1"/>
          <p:nvPr/>
        </p:nvSpPr>
        <p:spPr>
          <a:xfrm>
            <a:off x="9428357" y="1717974"/>
            <a:ext cx="2297523" cy="2145030"/>
          </a:xfrm>
          <a:prstGeom prst="rect">
            <a:avLst/>
          </a:prstGeom>
          <a:no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en-US" altLang="zh-CN" sz="1865" dirty="0">
              <a:solidFill>
                <a:schemeClr val="tx2">
                  <a:lumMod val="20000"/>
                  <a:lumOff val="80000"/>
                </a:schemeClr>
              </a:solidFill>
              <a:sym typeface="Helvetica Light"/>
            </a:endParaRPr>
          </a:p>
          <a:p>
            <a:pPr algn="ctr" defTabSz="1100455" latinLnBrk="1" hangingPunct="0"/>
            <a:endParaRPr lang="en-US" altLang="zh-CN" sz="1865" dirty="0">
              <a:solidFill>
                <a:schemeClr val="tx2">
                  <a:lumMod val="20000"/>
                  <a:lumOff val="80000"/>
                </a:schemeClr>
              </a:solidFill>
            </a:endParaRPr>
          </a:p>
          <a:p>
            <a:pPr algn="ctr" defTabSz="1100455" latinLnBrk="1" hangingPunct="0"/>
            <a:endParaRPr lang="en-US" altLang="zh-CN" sz="1865" dirty="0">
              <a:solidFill>
                <a:schemeClr val="tx2">
                  <a:lumMod val="20000"/>
                  <a:lumOff val="80000"/>
                </a:schemeClr>
              </a:solidFill>
              <a:sym typeface="Helvetica Light"/>
            </a:endParaRPr>
          </a:p>
          <a:p>
            <a:pPr algn="ctr" defTabSz="1100455" latinLnBrk="1" hangingPunct="0"/>
            <a:r>
              <a:rPr lang="en-US" altLang="zh-CN" sz="1865" dirty="0">
                <a:solidFill>
                  <a:schemeClr val="bg1"/>
                </a:solidFill>
                <a:latin typeface="Comic Sans MS" panose="030F0702030302020204" charset="0"/>
                <a:cs typeface="Comic Sans MS" panose="030F0702030302020204" charset="0"/>
                <a:sym typeface="Helvetica Light"/>
              </a:rPr>
              <a:t>Nature of State</a:t>
            </a:r>
            <a:endParaRPr lang="en-US" altLang="zh-CN" sz="1865" dirty="0">
              <a:solidFill>
                <a:schemeClr val="bg1"/>
              </a:solidFill>
              <a:latin typeface="Comic Sans MS" panose="030F0702030302020204" charset="0"/>
              <a:cs typeface="Comic Sans MS" panose="030F0702030302020204" charset="0"/>
              <a:sym typeface="Helvetica Light"/>
            </a:endParaRPr>
          </a:p>
          <a:p>
            <a:pPr algn="ctr" defTabSz="1100455" latinLnBrk="1" hangingPunct="0"/>
            <a:endParaRPr lang="en-US" altLang="zh-CN" sz="1865" dirty="0">
              <a:solidFill>
                <a:schemeClr val="bg1"/>
              </a:solidFill>
            </a:endParaRPr>
          </a:p>
          <a:p>
            <a:pPr algn="ctr" defTabSz="1100455" latinLnBrk="1" hangingPunct="0"/>
            <a:endParaRPr lang="en-US" altLang="zh-CN" sz="1865" dirty="0">
              <a:solidFill>
                <a:schemeClr val="tx2">
                  <a:lumMod val="20000"/>
                  <a:lumOff val="80000"/>
                </a:schemeClr>
              </a:solidFill>
              <a:sym typeface="Helvetica Light"/>
            </a:endParaRPr>
          </a:p>
          <a:p>
            <a:pPr algn="ctr" defTabSz="1100455" latinLnBrk="1" hangingPunct="0"/>
            <a:r>
              <a:rPr lang="en-US" altLang="zh-CN" sz="1865" dirty="0">
                <a:solidFill>
                  <a:schemeClr val="tx2">
                    <a:lumMod val="20000"/>
                    <a:lumOff val="80000"/>
                  </a:schemeClr>
                </a:solidFill>
                <a:sym typeface="Helvetica Light"/>
              </a:rPr>
              <a:t>                          </a:t>
            </a:r>
            <a:endParaRPr lang="zh-CN" altLang="en-US" sz="1865" dirty="0">
              <a:solidFill>
                <a:schemeClr val="tx2">
                  <a:lumMod val="20000"/>
                  <a:lumOff val="80000"/>
                </a:schemeClr>
              </a:solidFill>
              <a:sym typeface="Helvetica Light"/>
            </a:endParaRPr>
          </a:p>
        </p:txBody>
      </p:sp>
      <p:sp>
        <p:nvSpPr>
          <p:cNvPr id="4" name="文本框 3"/>
          <p:cNvSpPr txBox="1"/>
          <p:nvPr/>
        </p:nvSpPr>
        <p:spPr>
          <a:xfrm>
            <a:off x="2072961" y="2171841"/>
            <a:ext cx="2869848" cy="9963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en-US" altLang="zh-CN" sz="1865" dirty="0">
              <a:solidFill>
                <a:schemeClr val="bg1"/>
              </a:solidFill>
              <a:sym typeface="Helvetica Light"/>
            </a:endParaRPr>
          </a:p>
          <a:p>
            <a:pPr marL="478155" indent="-478155" algn="ctr" defTabSz="1100455" latinLnBrk="1" hangingPunct="0"/>
            <a:r>
              <a:rPr lang="en-US" altLang="zh-CN" sz="1865" dirty="0">
                <a:solidFill>
                  <a:schemeClr val="bg1"/>
                </a:solidFill>
              </a:rPr>
              <a:t>          </a:t>
            </a:r>
            <a:r>
              <a:rPr lang="en-US" altLang="zh-CN" sz="1865" dirty="0">
                <a:solidFill>
                  <a:schemeClr val="bg1"/>
                </a:solidFill>
                <a:latin typeface="Comic Sans MS" panose="030F0702030302020204" charset="0"/>
                <a:cs typeface="Comic Sans MS" panose="030F0702030302020204" charset="0"/>
              </a:rPr>
              <a:t> </a:t>
            </a:r>
            <a:r>
              <a:rPr lang="en-US" altLang="zh-CN" sz="1865" dirty="0">
                <a:solidFill>
                  <a:schemeClr val="bg1"/>
                </a:solidFill>
                <a:latin typeface="Comic Sans MS" panose="030F0702030302020204" charset="0"/>
                <a:cs typeface="Comic Sans MS" panose="030F0702030302020204" charset="0"/>
                <a:sym typeface="Helvetica Light"/>
              </a:rPr>
              <a:t>Fundamental          Rights of Citizens</a:t>
            </a:r>
            <a:endParaRPr lang="zh-CN" altLang="en-US" sz="1865" dirty="0">
              <a:solidFill>
                <a:schemeClr val="bg1"/>
              </a:solidFill>
              <a:latin typeface="Comic Sans MS" panose="030F0702030302020204" charset="0"/>
              <a:cs typeface="Comic Sans MS" panose="030F0702030302020204" charset="0"/>
              <a:sym typeface="Helvetica Light"/>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artisticBlur radius="100"/>
                    </a14:imgEffect>
                  </a14:imgLayer>
                </a14:imgProps>
              </a:ext>
              <a:ext uri="{28A0092B-C50C-407E-A947-70E740481C1C}">
                <a14:useLocalDpi xmlns:a14="http://schemas.microsoft.com/office/drawing/2010/main" val="0"/>
              </a:ext>
            </a:extLst>
          </a:blip>
          <a:stretch>
            <a:fillRect/>
          </a:stretch>
        </p:blipFill>
        <p:spPr>
          <a:xfrm>
            <a:off x="2600087" y="562396"/>
            <a:ext cx="6828112" cy="1432684"/>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52400"/>
          </a:effectLst>
        </p:spPr>
      </p:pic>
      <p:sp>
        <p:nvSpPr>
          <p:cNvPr id="11" name="矩形: 圆角 10"/>
          <p:cNvSpPr/>
          <p:nvPr/>
        </p:nvSpPr>
        <p:spPr>
          <a:xfrm>
            <a:off x="2929864" y="840175"/>
            <a:ext cx="6331003" cy="877852"/>
          </a:xfrm>
          <a:prstGeom prst="roundRect">
            <a:avLst/>
          </a:prstGeom>
          <a:solidFill>
            <a:schemeClr val="tx1">
              <a:alpha val="31000"/>
            </a:schemeClr>
          </a:solidFill>
          <a:ln w="1905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dirty="0">
              <a:solidFill>
                <a:srgbClr val="FFFFFF"/>
              </a:solidFill>
              <a:sym typeface="Helvetica Light"/>
            </a:endParaRPr>
          </a:p>
        </p:txBody>
      </p:sp>
      <p:sp>
        <p:nvSpPr>
          <p:cNvPr id="10" name="文本框 9"/>
          <p:cNvSpPr txBox="1"/>
          <p:nvPr/>
        </p:nvSpPr>
        <p:spPr>
          <a:xfrm>
            <a:off x="3497770" y="840105"/>
            <a:ext cx="5033903" cy="8115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r>
              <a:rPr lang="en-US" altLang="zh-CN" sz="4400" dirty="0">
                <a:solidFill>
                  <a:schemeClr val="bg1"/>
                </a:solidFill>
                <a:latin typeface="Comic Sans MS" panose="030F0702030302020204" charset="0"/>
                <a:cs typeface="Comic Sans MS" panose="030F0702030302020204" charset="0"/>
                <a:sym typeface="Helvetica Light"/>
              </a:rPr>
              <a:t>Content</a:t>
            </a:r>
            <a:endParaRPr lang="zh-CN" altLang="en-US" sz="4400" dirty="0">
              <a:solidFill>
                <a:schemeClr val="bg1"/>
              </a:solidFill>
              <a:latin typeface="Comic Sans MS" panose="030F0702030302020204" charset="0"/>
              <a:cs typeface="Comic Sans MS" panose="030F0702030302020204" charset="0"/>
              <a:sym typeface="Helvetica Light"/>
            </a:endParaRPr>
          </a:p>
        </p:txBody>
      </p:sp>
      <p:sp>
        <p:nvSpPr>
          <p:cNvPr id="37" name="矩形: 圆角 36"/>
          <p:cNvSpPr/>
          <p:nvPr/>
        </p:nvSpPr>
        <p:spPr>
          <a:xfrm>
            <a:off x="3421454" y="840176"/>
            <a:ext cx="5552293" cy="877852"/>
          </a:xfrm>
          <a:prstGeom prst="roundRect">
            <a:avLst/>
          </a:prstGeom>
          <a:noFill/>
          <a:ln w="12700" cap="flat">
            <a:solidFill>
              <a:schemeClr val="bg1">
                <a:alpha val="26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dirty="0">
              <a:solidFill>
                <a:srgbClr val="FFFFFF"/>
              </a:solidFill>
              <a:sym typeface="Helvetica Ligh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3" name="文本框 2"/>
          <p:cNvSpPr txBox="1"/>
          <p:nvPr/>
        </p:nvSpPr>
        <p:spPr>
          <a:xfrm>
            <a:off x="-228600" y="143828"/>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Constitution</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
        <p:nvSpPr>
          <p:cNvPr id="6" name="Shape 131"/>
          <p:cNvSpPr>
            <a:spLocks noChangeArrowheads="1"/>
          </p:cNvSpPr>
          <p:nvPr/>
        </p:nvSpPr>
        <p:spPr bwMode="auto">
          <a:xfrm>
            <a:off x="5869305" y="3100705"/>
            <a:ext cx="2045970" cy="196151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A6AAA9"/>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7" name="Shape 137"/>
          <p:cNvSpPr/>
          <p:nvPr/>
        </p:nvSpPr>
        <p:spPr>
          <a:xfrm>
            <a:off x="6548967" y="3611033"/>
            <a:ext cx="848784" cy="905933"/>
          </a:xfrm>
          <a:custGeom>
            <a:avLst/>
            <a:gdLst/>
            <a:ahLst/>
            <a:cxnLst>
              <a:cxn ang="0">
                <a:pos x="wd2" y="hd2"/>
              </a:cxn>
              <a:cxn ang="5400000">
                <a:pos x="wd2" y="hd2"/>
              </a:cxn>
              <a:cxn ang="10800000">
                <a:pos x="wd2" y="hd2"/>
              </a:cxn>
              <a:cxn ang="16200000">
                <a:pos x="wd2" y="hd2"/>
              </a:cxn>
            </a:cxnLst>
            <a:rect l="0" t="0" r="r" b="b"/>
            <a:pathLst>
              <a:path w="21376" h="21443" extrusionOk="0">
                <a:moveTo>
                  <a:pt x="21332" y="12185"/>
                </a:moveTo>
                <a:cubicBezTo>
                  <a:pt x="21135" y="14954"/>
                  <a:pt x="19859" y="17262"/>
                  <a:pt x="17601" y="19015"/>
                </a:cubicBezTo>
                <a:cubicBezTo>
                  <a:pt x="15441" y="20862"/>
                  <a:pt x="12790" y="21600"/>
                  <a:pt x="9845" y="21415"/>
                </a:cubicBezTo>
                <a:cubicBezTo>
                  <a:pt x="6899" y="21231"/>
                  <a:pt x="4543" y="20123"/>
                  <a:pt x="2579" y="18000"/>
                </a:cubicBezTo>
                <a:cubicBezTo>
                  <a:pt x="714" y="15877"/>
                  <a:pt x="-170" y="13477"/>
                  <a:pt x="26" y="10708"/>
                </a:cubicBezTo>
                <a:cubicBezTo>
                  <a:pt x="125" y="9046"/>
                  <a:pt x="714" y="7477"/>
                  <a:pt x="1695" y="6000"/>
                </a:cubicBezTo>
                <a:cubicBezTo>
                  <a:pt x="10532" y="11908"/>
                  <a:pt x="10532" y="11908"/>
                  <a:pt x="10532" y="11908"/>
                </a:cubicBezTo>
                <a:cubicBezTo>
                  <a:pt x="21332" y="10523"/>
                  <a:pt x="21332" y="10523"/>
                  <a:pt x="21332" y="10523"/>
                </a:cubicBezTo>
                <a:cubicBezTo>
                  <a:pt x="21332" y="10985"/>
                  <a:pt x="21430" y="11538"/>
                  <a:pt x="21332" y="12185"/>
                </a:cubicBezTo>
                <a:close/>
                <a:moveTo>
                  <a:pt x="21234" y="9600"/>
                </a:moveTo>
                <a:cubicBezTo>
                  <a:pt x="11121" y="10892"/>
                  <a:pt x="11121" y="10892"/>
                  <a:pt x="11121" y="10892"/>
                </a:cubicBezTo>
                <a:cubicBezTo>
                  <a:pt x="9746" y="1385"/>
                  <a:pt x="9746" y="1385"/>
                  <a:pt x="9746" y="1385"/>
                </a:cubicBezTo>
                <a:cubicBezTo>
                  <a:pt x="10335" y="1385"/>
                  <a:pt x="10925" y="1385"/>
                  <a:pt x="11514" y="1385"/>
                </a:cubicBezTo>
                <a:cubicBezTo>
                  <a:pt x="13968" y="1569"/>
                  <a:pt x="16030" y="2492"/>
                  <a:pt x="17895" y="3969"/>
                </a:cubicBezTo>
                <a:cubicBezTo>
                  <a:pt x="19663" y="5538"/>
                  <a:pt x="20743" y="7385"/>
                  <a:pt x="21234" y="9600"/>
                </a:cubicBezTo>
                <a:close/>
                <a:moveTo>
                  <a:pt x="7881" y="0"/>
                </a:moveTo>
                <a:cubicBezTo>
                  <a:pt x="9157" y="8862"/>
                  <a:pt x="9157" y="8862"/>
                  <a:pt x="9157" y="8862"/>
                </a:cubicBezTo>
                <a:cubicBezTo>
                  <a:pt x="1303" y="3692"/>
                  <a:pt x="1303" y="3692"/>
                  <a:pt x="1303" y="3692"/>
                </a:cubicBezTo>
                <a:cubicBezTo>
                  <a:pt x="2972" y="1662"/>
                  <a:pt x="5230" y="462"/>
                  <a:pt x="7881" y="0"/>
                </a:cubicBezTo>
                <a:close/>
              </a:path>
            </a:pathLst>
          </a:custGeom>
          <a:solidFill>
            <a:srgbClr val="FFFFFF"/>
          </a:solidFill>
          <a:ln w="12700">
            <a:miter lim="400000"/>
          </a:ln>
        </p:spPr>
        <p:txBody>
          <a:bodyPr lIns="22860" r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grpSp>
        <p:nvGrpSpPr>
          <p:cNvPr id="12" name="Group 135"/>
          <p:cNvGrpSpPr/>
          <p:nvPr/>
        </p:nvGrpSpPr>
        <p:grpSpPr bwMode="auto">
          <a:xfrm>
            <a:off x="8851900" y="2654300"/>
            <a:ext cx="444500" cy="446617"/>
            <a:chOff x="0" y="0"/>
            <a:chExt cx="892686" cy="892686"/>
          </a:xfrm>
        </p:grpSpPr>
        <p:sp>
          <p:nvSpPr>
            <p:cNvPr id="13" name="Shape 133"/>
            <p:cNvSpPr/>
            <p:nvPr/>
          </p:nvSpPr>
          <p:spPr>
            <a:xfrm>
              <a:off x="225298" y="224230"/>
              <a:ext cx="340071" cy="338459"/>
            </a:xfrm>
            <a:custGeom>
              <a:avLst/>
              <a:gdLst/>
              <a:ahLst/>
              <a:cxnLst>
                <a:cxn ang="0">
                  <a:pos x="wd2" y="hd2"/>
                </a:cxn>
                <a:cxn ang="5400000">
                  <a:pos x="wd2" y="hd2"/>
                </a:cxn>
                <a:cxn ang="10800000">
                  <a:pos x="wd2" y="hd2"/>
                </a:cxn>
                <a:cxn ang="16200000">
                  <a:pos x="wd2" y="hd2"/>
                </a:cxn>
              </a:cxnLst>
              <a:rect l="0" t="0" r="r" b="b"/>
              <a:pathLst>
                <a:path w="21600" h="21600" extrusionOk="0">
                  <a:moveTo>
                    <a:pt x="14612" y="0"/>
                  </a:moveTo>
                  <a:lnTo>
                    <a:pt x="7200" y="0"/>
                  </a:lnTo>
                  <a:lnTo>
                    <a:pt x="7200" y="7271"/>
                  </a:lnTo>
                  <a:lnTo>
                    <a:pt x="0" y="7271"/>
                  </a:lnTo>
                  <a:lnTo>
                    <a:pt x="0" y="14543"/>
                  </a:lnTo>
                  <a:lnTo>
                    <a:pt x="7200" y="14543"/>
                  </a:lnTo>
                  <a:lnTo>
                    <a:pt x="7200" y="21600"/>
                  </a:lnTo>
                  <a:lnTo>
                    <a:pt x="14612" y="21600"/>
                  </a:lnTo>
                  <a:lnTo>
                    <a:pt x="14612" y="14543"/>
                  </a:lnTo>
                  <a:lnTo>
                    <a:pt x="21600" y="14543"/>
                  </a:lnTo>
                  <a:lnTo>
                    <a:pt x="21600" y="7271"/>
                  </a:lnTo>
                  <a:lnTo>
                    <a:pt x="14612" y="7271"/>
                  </a:lnTo>
                  <a:lnTo>
                    <a:pt x="14612" y="0"/>
                  </a:lnTo>
                  <a:close/>
                </a:path>
              </a:pathLst>
            </a:custGeom>
            <a:solidFill>
              <a:srgbClr val="FFFFFF"/>
            </a:solidFill>
            <a:ln w="12700" cap="flat">
              <a:noFill/>
              <a:miter lim="400000"/>
            </a:ln>
            <a:effectLst/>
          </p:spPr>
          <p:txBody>
            <a:bodyPr lIns="22860" tIns="22860" rIns="22860" b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4" name="Shape 134"/>
            <p:cNvSpPr/>
            <p:nvPr/>
          </p:nvSpPr>
          <p:spPr>
            <a:xfrm>
              <a:off x="0" y="0"/>
              <a:ext cx="892686" cy="892686"/>
            </a:xfrm>
            <a:custGeom>
              <a:avLst/>
              <a:gdLst/>
              <a:ahLst/>
              <a:cxnLst>
                <a:cxn ang="0">
                  <a:pos x="wd2" y="hd2"/>
                </a:cxn>
                <a:cxn ang="5400000">
                  <a:pos x="wd2" y="hd2"/>
                </a:cxn>
                <a:cxn ang="10800000">
                  <a:pos x="wd2" y="hd2"/>
                </a:cxn>
                <a:cxn ang="16200000">
                  <a:pos x="wd2" y="hd2"/>
                </a:cxn>
              </a:cxnLst>
              <a:rect l="0" t="0" r="r" b="b"/>
              <a:pathLst>
                <a:path w="21532" h="21532" extrusionOk="0">
                  <a:moveTo>
                    <a:pt x="21328" y="18424"/>
                  </a:moveTo>
                  <a:cubicBezTo>
                    <a:pt x="17607" y="14703"/>
                    <a:pt x="17607" y="14703"/>
                    <a:pt x="17607" y="14703"/>
                  </a:cubicBezTo>
                  <a:cubicBezTo>
                    <a:pt x="18514" y="13160"/>
                    <a:pt x="19150" y="11435"/>
                    <a:pt x="19150" y="9529"/>
                  </a:cubicBezTo>
                  <a:cubicBezTo>
                    <a:pt x="19150" y="4266"/>
                    <a:pt x="14884" y="0"/>
                    <a:pt x="9620" y="0"/>
                  </a:cubicBezTo>
                  <a:cubicBezTo>
                    <a:pt x="4266" y="0"/>
                    <a:pt x="0" y="4266"/>
                    <a:pt x="0" y="9529"/>
                  </a:cubicBezTo>
                  <a:cubicBezTo>
                    <a:pt x="0" y="14793"/>
                    <a:pt x="4266" y="19059"/>
                    <a:pt x="9620" y="19059"/>
                  </a:cubicBezTo>
                  <a:cubicBezTo>
                    <a:pt x="11435" y="19059"/>
                    <a:pt x="13250" y="18514"/>
                    <a:pt x="14703" y="17516"/>
                  </a:cubicBezTo>
                  <a:cubicBezTo>
                    <a:pt x="18424" y="21328"/>
                    <a:pt x="18424" y="21328"/>
                    <a:pt x="18424" y="21328"/>
                  </a:cubicBezTo>
                  <a:cubicBezTo>
                    <a:pt x="18696" y="21600"/>
                    <a:pt x="19150" y="21600"/>
                    <a:pt x="19422" y="21328"/>
                  </a:cubicBezTo>
                  <a:cubicBezTo>
                    <a:pt x="21328" y="19422"/>
                    <a:pt x="21328" y="19422"/>
                    <a:pt x="21328" y="19422"/>
                  </a:cubicBezTo>
                  <a:cubicBezTo>
                    <a:pt x="21600" y="19150"/>
                    <a:pt x="21600" y="18696"/>
                    <a:pt x="21328" y="18424"/>
                  </a:cubicBezTo>
                  <a:close/>
                  <a:moveTo>
                    <a:pt x="9620" y="16336"/>
                  </a:moveTo>
                  <a:cubicBezTo>
                    <a:pt x="5808" y="16336"/>
                    <a:pt x="2723" y="13250"/>
                    <a:pt x="2723" y="9529"/>
                  </a:cubicBezTo>
                  <a:cubicBezTo>
                    <a:pt x="2723" y="5808"/>
                    <a:pt x="5808" y="2723"/>
                    <a:pt x="9620" y="2723"/>
                  </a:cubicBezTo>
                  <a:cubicBezTo>
                    <a:pt x="13341" y="2723"/>
                    <a:pt x="16427" y="5808"/>
                    <a:pt x="16427" y="9529"/>
                  </a:cubicBezTo>
                  <a:cubicBezTo>
                    <a:pt x="16427" y="13250"/>
                    <a:pt x="13341" y="16336"/>
                    <a:pt x="9620" y="16336"/>
                  </a:cubicBezTo>
                  <a:close/>
                </a:path>
              </a:pathLst>
            </a:custGeom>
            <a:solidFill>
              <a:srgbClr val="FFFFFF"/>
            </a:solidFill>
            <a:ln w="12700" cap="flat">
              <a:noFill/>
              <a:miter lim="400000"/>
            </a:ln>
            <a:effectLst/>
          </p:spPr>
          <p:txBody>
            <a:bodyPr lIns="22860" tIns="22860" rIns="22860" b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grpSp>
      <p:sp>
        <p:nvSpPr>
          <p:cNvPr id="15" name="Shape 136"/>
          <p:cNvSpPr/>
          <p:nvPr/>
        </p:nvSpPr>
        <p:spPr>
          <a:xfrm>
            <a:off x="4869603" y="5116619"/>
            <a:ext cx="357717" cy="476249"/>
          </a:xfrm>
          <a:custGeom>
            <a:avLst/>
            <a:gdLst/>
            <a:ahLst/>
            <a:cxnLst>
              <a:cxn ang="0">
                <a:pos x="wd2" y="hd2"/>
              </a:cxn>
              <a:cxn ang="5400000">
                <a:pos x="wd2" y="hd2"/>
              </a:cxn>
              <a:cxn ang="10800000">
                <a:pos x="wd2" y="hd2"/>
              </a:cxn>
              <a:cxn ang="16200000">
                <a:pos x="wd2" y="hd2"/>
              </a:cxn>
            </a:cxnLst>
            <a:rect l="0" t="0" r="r" b="b"/>
            <a:pathLst>
              <a:path w="20750" h="21458" extrusionOk="0">
                <a:moveTo>
                  <a:pt x="18846" y="9256"/>
                </a:moveTo>
                <a:cubicBezTo>
                  <a:pt x="17576" y="7740"/>
                  <a:pt x="15816" y="6755"/>
                  <a:pt x="13666" y="6376"/>
                </a:cubicBezTo>
                <a:cubicBezTo>
                  <a:pt x="13862" y="6376"/>
                  <a:pt x="14155" y="6376"/>
                  <a:pt x="14448" y="6376"/>
                </a:cubicBezTo>
                <a:cubicBezTo>
                  <a:pt x="15523" y="6300"/>
                  <a:pt x="17771" y="5921"/>
                  <a:pt x="18553" y="6679"/>
                </a:cubicBezTo>
                <a:cubicBezTo>
                  <a:pt x="18651" y="6831"/>
                  <a:pt x="19433" y="6603"/>
                  <a:pt x="19335" y="6527"/>
                </a:cubicBezTo>
                <a:cubicBezTo>
                  <a:pt x="18846" y="5921"/>
                  <a:pt x="17673" y="5997"/>
                  <a:pt x="16794" y="5997"/>
                </a:cubicBezTo>
                <a:cubicBezTo>
                  <a:pt x="15816" y="6073"/>
                  <a:pt x="14546" y="6224"/>
                  <a:pt x="13471" y="6073"/>
                </a:cubicBezTo>
                <a:cubicBezTo>
                  <a:pt x="13959" y="6073"/>
                  <a:pt x="14350" y="5997"/>
                  <a:pt x="14741" y="5921"/>
                </a:cubicBezTo>
                <a:cubicBezTo>
                  <a:pt x="15914" y="5694"/>
                  <a:pt x="16696" y="4709"/>
                  <a:pt x="18064" y="4709"/>
                </a:cubicBezTo>
                <a:cubicBezTo>
                  <a:pt x="18358" y="4709"/>
                  <a:pt x="18944" y="4405"/>
                  <a:pt x="18358" y="4405"/>
                </a:cubicBezTo>
                <a:cubicBezTo>
                  <a:pt x="17576" y="4405"/>
                  <a:pt x="16989" y="4557"/>
                  <a:pt x="16305" y="4784"/>
                </a:cubicBezTo>
                <a:cubicBezTo>
                  <a:pt x="15914" y="5012"/>
                  <a:pt x="15523" y="5239"/>
                  <a:pt x="15230" y="5391"/>
                </a:cubicBezTo>
                <a:cubicBezTo>
                  <a:pt x="14448" y="5770"/>
                  <a:pt x="13471" y="5770"/>
                  <a:pt x="12493" y="5770"/>
                </a:cubicBezTo>
                <a:cubicBezTo>
                  <a:pt x="14155" y="4026"/>
                  <a:pt x="15523" y="1374"/>
                  <a:pt x="15035" y="464"/>
                </a:cubicBezTo>
                <a:cubicBezTo>
                  <a:pt x="14741" y="-66"/>
                  <a:pt x="14155" y="-142"/>
                  <a:pt x="13275" y="237"/>
                </a:cubicBezTo>
                <a:cubicBezTo>
                  <a:pt x="12396" y="616"/>
                  <a:pt x="11418" y="616"/>
                  <a:pt x="10539" y="616"/>
                </a:cubicBezTo>
                <a:cubicBezTo>
                  <a:pt x="10148" y="616"/>
                  <a:pt x="9854" y="616"/>
                  <a:pt x="9463" y="616"/>
                </a:cubicBezTo>
                <a:cubicBezTo>
                  <a:pt x="9073" y="616"/>
                  <a:pt x="8779" y="616"/>
                  <a:pt x="8388" y="616"/>
                </a:cubicBezTo>
                <a:cubicBezTo>
                  <a:pt x="7216" y="616"/>
                  <a:pt x="5945" y="692"/>
                  <a:pt x="4870" y="1525"/>
                </a:cubicBezTo>
                <a:cubicBezTo>
                  <a:pt x="4088" y="2132"/>
                  <a:pt x="3892" y="2965"/>
                  <a:pt x="4283" y="3799"/>
                </a:cubicBezTo>
                <a:cubicBezTo>
                  <a:pt x="4674" y="4633"/>
                  <a:pt x="5945" y="5618"/>
                  <a:pt x="8291" y="6300"/>
                </a:cubicBezTo>
                <a:cubicBezTo>
                  <a:pt x="2720" y="6906"/>
                  <a:pt x="1156" y="9786"/>
                  <a:pt x="276" y="12591"/>
                </a:cubicBezTo>
                <a:cubicBezTo>
                  <a:pt x="-408" y="14940"/>
                  <a:pt x="178" y="17214"/>
                  <a:pt x="2035" y="18957"/>
                </a:cubicBezTo>
                <a:cubicBezTo>
                  <a:pt x="3697" y="20549"/>
                  <a:pt x="6140" y="21458"/>
                  <a:pt x="8975" y="21458"/>
                </a:cubicBezTo>
                <a:cubicBezTo>
                  <a:pt x="15719" y="21458"/>
                  <a:pt x="19140" y="20700"/>
                  <a:pt x="20410" y="16229"/>
                </a:cubicBezTo>
                <a:cubicBezTo>
                  <a:pt x="21192" y="13803"/>
                  <a:pt x="20606" y="11226"/>
                  <a:pt x="18846" y="9256"/>
                </a:cubicBezTo>
                <a:close/>
                <a:moveTo>
                  <a:pt x="8388" y="1298"/>
                </a:moveTo>
                <a:cubicBezTo>
                  <a:pt x="8779" y="1298"/>
                  <a:pt x="9073" y="1298"/>
                  <a:pt x="9463" y="1298"/>
                </a:cubicBezTo>
                <a:cubicBezTo>
                  <a:pt x="9757" y="1298"/>
                  <a:pt x="10148" y="1298"/>
                  <a:pt x="10539" y="1298"/>
                </a:cubicBezTo>
                <a:cubicBezTo>
                  <a:pt x="11125" y="1298"/>
                  <a:pt x="11809" y="1298"/>
                  <a:pt x="12396" y="1146"/>
                </a:cubicBezTo>
                <a:cubicBezTo>
                  <a:pt x="12005" y="1374"/>
                  <a:pt x="11614" y="1601"/>
                  <a:pt x="11223" y="1829"/>
                </a:cubicBezTo>
                <a:cubicBezTo>
                  <a:pt x="9170" y="2814"/>
                  <a:pt x="7704" y="3647"/>
                  <a:pt x="5749" y="1829"/>
                </a:cubicBezTo>
                <a:cubicBezTo>
                  <a:pt x="6531" y="1374"/>
                  <a:pt x="7411" y="1298"/>
                  <a:pt x="8388" y="1298"/>
                </a:cubicBezTo>
                <a:close/>
                <a:moveTo>
                  <a:pt x="12884" y="13045"/>
                </a:moveTo>
                <a:cubicBezTo>
                  <a:pt x="12884" y="13576"/>
                  <a:pt x="12884" y="13576"/>
                  <a:pt x="12884" y="13576"/>
                </a:cubicBezTo>
                <a:cubicBezTo>
                  <a:pt x="11614" y="13576"/>
                  <a:pt x="11614" y="13576"/>
                  <a:pt x="11614" y="13576"/>
                </a:cubicBezTo>
                <a:cubicBezTo>
                  <a:pt x="10930" y="14410"/>
                  <a:pt x="10930" y="14410"/>
                  <a:pt x="10930" y="14410"/>
                </a:cubicBezTo>
                <a:cubicBezTo>
                  <a:pt x="12689" y="14410"/>
                  <a:pt x="12689" y="14410"/>
                  <a:pt x="12689" y="14410"/>
                </a:cubicBezTo>
                <a:cubicBezTo>
                  <a:pt x="12689" y="14940"/>
                  <a:pt x="12689" y="14940"/>
                  <a:pt x="12689" y="14940"/>
                </a:cubicBezTo>
                <a:cubicBezTo>
                  <a:pt x="10832" y="14940"/>
                  <a:pt x="10832" y="14940"/>
                  <a:pt x="10832" y="14940"/>
                </a:cubicBezTo>
                <a:cubicBezTo>
                  <a:pt x="10832" y="16759"/>
                  <a:pt x="10832" y="16759"/>
                  <a:pt x="10832" y="16759"/>
                </a:cubicBezTo>
                <a:cubicBezTo>
                  <a:pt x="9854" y="16759"/>
                  <a:pt x="9854" y="16759"/>
                  <a:pt x="9854" y="16759"/>
                </a:cubicBezTo>
                <a:cubicBezTo>
                  <a:pt x="9854" y="14940"/>
                  <a:pt x="9854" y="14940"/>
                  <a:pt x="9854" y="14940"/>
                </a:cubicBezTo>
                <a:cubicBezTo>
                  <a:pt x="8095" y="14940"/>
                  <a:pt x="8095" y="14940"/>
                  <a:pt x="8095" y="14940"/>
                </a:cubicBezTo>
                <a:cubicBezTo>
                  <a:pt x="8095" y="14410"/>
                  <a:pt x="8095" y="14410"/>
                  <a:pt x="8095" y="14410"/>
                </a:cubicBezTo>
                <a:cubicBezTo>
                  <a:pt x="9757" y="14410"/>
                  <a:pt x="9757" y="14410"/>
                  <a:pt x="9757" y="14410"/>
                </a:cubicBezTo>
                <a:cubicBezTo>
                  <a:pt x="9170" y="13576"/>
                  <a:pt x="9170" y="13576"/>
                  <a:pt x="9170" y="13576"/>
                </a:cubicBezTo>
                <a:cubicBezTo>
                  <a:pt x="7900" y="13576"/>
                  <a:pt x="7900" y="13576"/>
                  <a:pt x="7900" y="13576"/>
                </a:cubicBezTo>
                <a:cubicBezTo>
                  <a:pt x="7900" y="13045"/>
                  <a:pt x="7900" y="13045"/>
                  <a:pt x="7900" y="13045"/>
                </a:cubicBezTo>
                <a:cubicBezTo>
                  <a:pt x="8779" y="13045"/>
                  <a:pt x="8779" y="13045"/>
                  <a:pt x="8779" y="13045"/>
                </a:cubicBezTo>
                <a:cubicBezTo>
                  <a:pt x="7411" y="11302"/>
                  <a:pt x="7411" y="11302"/>
                  <a:pt x="7411" y="11302"/>
                </a:cubicBezTo>
                <a:cubicBezTo>
                  <a:pt x="8584" y="11302"/>
                  <a:pt x="8584" y="11302"/>
                  <a:pt x="8584" y="11302"/>
                </a:cubicBezTo>
                <a:cubicBezTo>
                  <a:pt x="10343" y="13955"/>
                  <a:pt x="10343" y="13955"/>
                  <a:pt x="10343" y="13955"/>
                </a:cubicBezTo>
                <a:cubicBezTo>
                  <a:pt x="12200" y="11302"/>
                  <a:pt x="12200" y="11302"/>
                  <a:pt x="12200" y="11302"/>
                </a:cubicBezTo>
                <a:cubicBezTo>
                  <a:pt x="13275" y="11302"/>
                  <a:pt x="13275" y="11302"/>
                  <a:pt x="13275" y="11302"/>
                </a:cubicBezTo>
                <a:cubicBezTo>
                  <a:pt x="12005" y="13045"/>
                  <a:pt x="12005" y="13045"/>
                  <a:pt x="12005" y="13045"/>
                </a:cubicBezTo>
                <a:lnTo>
                  <a:pt x="12884" y="13045"/>
                </a:lnTo>
                <a:close/>
                <a:moveTo>
                  <a:pt x="12884" y="13045"/>
                </a:moveTo>
                <a:cubicBezTo>
                  <a:pt x="12884" y="13045"/>
                  <a:pt x="12884" y="13045"/>
                  <a:pt x="12884" y="13045"/>
                </a:cubicBezTo>
              </a:path>
            </a:pathLst>
          </a:custGeom>
          <a:solidFill>
            <a:srgbClr val="FFFFFF"/>
          </a:solidFill>
          <a:ln w="12700">
            <a:miter lim="400000"/>
          </a:ln>
        </p:spPr>
        <p:txBody>
          <a:bodyPr lIns="22860" rIns="22860"/>
          <a:lstStyle/>
          <a:p>
            <a:pPr defTabSz="257175" fontAlgn="auto">
              <a:spcBef>
                <a:spcPts val="0"/>
              </a:spcBef>
              <a:spcAft>
                <a:spcPts val="0"/>
              </a:spcAft>
              <a:buFontTx/>
              <a:buNone/>
              <a:defRPr sz="1300">
                <a:latin typeface="Calibri" panose="020F0502020204030204"/>
                <a:ea typeface="Calibri" panose="020F0502020204030204"/>
                <a:cs typeface="Calibri" panose="020F0502020204030204"/>
                <a:sym typeface="Calibri" panose="020F0502020204030204"/>
              </a:defRPr>
            </a:pPr>
            <a:endParaRPr sz="655" kern="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6" name="Shape 132"/>
          <p:cNvSpPr>
            <a:spLocks noChangeArrowheads="1"/>
          </p:cNvSpPr>
          <p:nvPr/>
        </p:nvSpPr>
        <p:spPr bwMode="auto">
          <a:xfrm>
            <a:off x="2383156" y="922867"/>
            <a:ext cx="9734549" cy="5947833"/>
          </a:xfrm>
          <a:custGeom>
            <a:avLst/>
            <a:gdLst>
              <a:gd name="T0" fmla="*/ 0 w 21600"/>
              <a:gd name="T1" fmla="*/ 21600 h 21600"/>
              <a:gd name="T2" fmla="*/ 10800 w 21600"/>
              <a:gd name="T3" fmla="*/ 10800 h 21600"/>
              <a:gd name="T4" fmla="*/ 21600 w 21600"/>
              <a:gd name="T5" fmla="*/ 0 h 21600"/>
            </a:gdLst>
            <a:ahLst/>
            <a:cxnLst>
              <a:cxn ang="0">
                <a:pos x="T0" y="T1"/>
              </a:cxn>
              <a:cxn ang="0">
                <a:pos x="T2" y="T3"/>
              </a:cxn>
              <a:cxn ang="0">
                <a:pos x="T4" y="T5"/>
              </a:cxn>
            </a:cxnLst>
            <a:rect l="0" t="0" r="r" b="b"/>
            <a:pathLst>
              <a:path w="21600" h="21600">
                <a:moveTo>
                  <a:pt x="0" y="21600"/>
                </a:moveTo>
                <a:cubicBezTo>
                  <a:pt x="3600" y="18000"/>
                  <a:pt x="7200" y="14400"/>
                  <a:pt x="10800" y="10800"/>
                </a:cubicBezTo>
                <a:cubicBezTo>
                  <a:pt x="14400" y="7200"/>
                  <a:pt x="18000" y="3600"/>
                  <a:pt x="21600" y="0"/>
                </a:cubicBezTo>
              </a:path>
            </a:pathLst>
          </a:custGeom>
          <a:noFill/>
          <a:ln w="9525">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afterEffect">
                                  <p:stCondLst>
                                    <p:cond delay="0"/>
                                  </p:stCondLst>
                                  <p:childTnLst>
                                    <p:animMotion origin="layout" path="M -0.595573 0.639352 L 0.006511 -0.006574 " pathEditMode="relative" rAng="0" ptsTypes="">
                                      <p:cBhvr>
                                        <p:cTn id="6" dur="2000" fill="hold"/>
                                        <p:tgtEl>
                                          <p:spTgt spid="16"/>
                                        </p:tgtEl>
                                        <p:attrNameLst>
                                          <p:attrName>ppt_x</p:attrName>
                                          <p:attrName>ppt_y</p:attrName>
                                        </p:attrNameLst>
                                      </p:cBhvr>
                                      <p:rCtr x="30100" y="-322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00"/>
                            </p:stCondLst>
                            <p:childTnLst>
                              <p:par>
                                <p:cTn id="11" presetID="6" presetClass="emph" presetSubtype="0" fill="hold" grpId="1" nodeType="afterEffect">
                                  <p:stCondLst>
                                    <p:cond delay="0"/>
                                  </p:stCondLst>
                                  <p:childTnLst>
                                    <p:animScale>
                                      <p:cBhvr>
                                        <p:cTn id="12" dur="2000" fill="hold"/>
                                        <p:tgtEl>
                                          <p:spTgt spid="6"/>
                                        </p:tgtEl>
                                      </p:cBhvr>
                                      <p:by x="150000" y="150000"/>
                                    </p:animScale>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5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5374"/>
                                        </p:tgtEl>
                                        <p:attrNameLst>
                                          <p:attrName>style.visibility</p:attrName>
                                        </p:attrNameLst>
                                      </p:cBhvr>
                                      <p:to>
                                        <p:strVal val="visible"/>
                                      </p:to>
                                    </p:set>
                                    <p:animEffect transition="in" filter="fade">
                                      <p:cBhvr>
                                        <p:cTn id="48" dur="1000"/>
                                        <p:tgtEl>
                                          <p:spTgt spid="15374"/>
                                        </p:tgtEl>
                                      </p:cBhvr>
                                    </p:animEffect>
                                    <p:anim calcmode="lin" valueType="num">
                                      <p:cBhvr>
                                        <p:cTn id="49" dur="1000" fill="hold"/>
                                        <p:tgtEl>
                                          <p:spTgt spid="15374"/>
                                        </p:tgtEl>
                                        <p:attrNameLst>
                                          <p:attrName>ppt_x</p:attrName>
                                        </p:attrNameLst>
                                      </p:cBhvr>
                                      <p:tavLst>
                                        <p:tav tm="0">
                                          <p:val>
                                            <p:strVal val="#ppt_x"/>
                                          </p:val>
                                        </p:tav>
                                        <p:tav tm="100000">
                                          <p:val>
                                            <p:strVal val="#ppt_x"/>
                                          </p:val>
                                        </p:tav>
                                      </p:tavLst>
                                    </p:anim>
                                    <p:anim calcmode="lin" valueType="num">
                                      <p:cBhvr>
                                        <p:cTn id="50" dur="1000" fill="hold"/>
                                        <p:tgtEl>
                                          <p:spTgt spid="1537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5369"/>
                                        </p:tgtEl>
                                        <p:attrNameLst>
                                          <p:attrName>style.visibility</p:attrName>
                                        </p:attrNameLst>
                                      </p:cBhvr>
                                      <p:to>
                                        <p:strVal val="visible"/>
                                      </p:to>
                                    </p:set>
                                    <p:animEffect transition="in" filter="barn(inVertical)">
                                      <p:cBhvr>
                                        <p:cTn id="55" dur="500"/>
                                        <p:tgtEl>
                                          <p:spTgt spid="1536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380"/>
                                        </p:tgtEl>
                                        <p:attrNameLst>
                                          <p:attrName>style.visibility</p:attrName>
                                        </p:attrNameLst>
                                      </p:cBhvr>
                                      <p:to>
                                        <p:strVal val="visible"/>
                                      </p:to>
                                    </p:set>
                                    <p:animEffect transition="in" filter="fade">
                                      <p:cBhvr>
                                        <p:cTn id="63" dur="500"/>
                                        <p:tgtEl>
                                          <p:spTgt spid="1538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383"/>
                                        </p:tgtEl>
                                        <p:attrNameLst>
                                          <p:attrName>style.visibility</p:attrName>
                                        </p:attrNameLst>
                                      </p:cBhvr>
                                      <p:to>
                                        <p:strVal val="visible"/>
                                      </p:to>
                                    </p:set>
                                    <p:animEffect transition="in" filter="fade">
                                      <p:cBhvr>
                                        <p:cTn id="66" dur="500"/>
                                        <p:tgtEl>
                                          <p:spTgt spid="15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3" grpId="0" animBg="1"/>
      <p:bldP spid="2" grpId="0" bldLvl="0" animBg="1"/>
      <p:bldP spid="4" grpId="0" bldLvl="0" animBg="1"/>
      <p:bldP spid="11" grpId="0" bldLvl="0" animBg="1"/>
      <p:bldP spid="10" grpId="0" bldLvl="0" animBg="1"/>
      <p:bldP spid="37" grpId="0" bldLvl="0" animBg="1"/>
      <p:bldP spid="6" grpId="0" animBg="1"/>
      <p:bldP spid="6" grpId="1" animBg="1"/>
      <p:bldP spid="7" grpId="0" bldLvl="0" animBg="1"/>
      <p:bldP spid="15" grpId="0" bldLvl="0" animBg="1"/>
      <p:bldP spid="1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ChangeArrowheads="1"/>
          </p:cNvSpPr>
          <p:nvPr/>
        </p:nvSpPr>
        <p:spPr bwMode="auto">
          <a:xfrm>
            <a:off x="6965951" y="527051"/>
            <a:ext cx="4578349" cy="3759200"/>
          </a:xfrm>
          <a:prstGeom prst="rect">
            <a:avLst/>
          </a:prstGeom>
          <a:noFill/>
          <a:ln w="12700">
            <a:solidFill>
              <a:schemeClr val="bg1">
                <a:alpha val="30980"/>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grpSp>
        <p:nvGrpSpPr>
          <p:cNvPr id="18434" name="Group 188"/>
          <p:cNvGrpSpPr/>
          <p:nvPr/>
        </p:nvGrpSpPr>
        <p:grpSpPr bwMode="auto">
          <a:xfrm>
            <a:off x="1783263" y="989966"/>
            <a:ext cx="5867400" cy="910167"/>
            <a:chOff x="31440" y="0"/>
            <a:chExt cx="11734417" cy="1817336"/>
          </a:xfrm>
        </p:grpSpPr>
        <p:sp>
          <p:nvSpPr>
            <p:cNvPr id="18435" name="Shape 186"/>
            <p:cNvSpPr>
              <a:spLocks noChangeArrowheads="1"/>
            </p:cNvSpPr>
            <p:nvPr/>
          </p:nvSpPr>
          <p:spPr bwMode="auto">
            <a:xfrm>
              <a:off x="94937" y="1348208"/>
              <a:ext cx="11548156" cy="46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hangingPunct="1">
                <a:lnSpc>
                  <a:spcPct val="130000"/>
                </a:lnSpc>
              </a:pPr>
              <a:endParaRPr lang="en-US" altLang="zh-CN" sz="665"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8436" name="Shape 187"/>
            <p:cNvSpPr>
              <a:spLocks noChangeArrowheads="1"/>
            </p:cNvSpPr>
            <p:nvPr/>
          </p:nvSpPr>
          <p:spPr bwMode="auto">
            <a:xfrm>
              <a:off x="31440" y="0"/>
              <a:ext cx="11734417" cy="116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hangingPunct="1"/>
              <a:r>
                <a:rPr lang="en-US" altLang="zh-CN" sz="3735" dirty="0">
                  <a:solidFill>
                    <a:schemeClr val="bg1"/>
                  </a:solidFill>
                  <a:latin typeface="Arial" panose="020B0604020202020204" pitchFamily="34" charset="0"/>
                  <a:cs typeface="Arial" panose="020B0604020202020204" pitchFamily="34" charset="0"/>
                  <a:sym typeface="Arial" panose="020B0604020202020204" pitchFamily="34" charset="0"/>
                </a:rPr>
                <a:t>           </a:t>
              </a:r>
              <a:r>
                <a:rPr lang="en-US" altLang="zh-CN" sz="3600" dirty="0">
                  <a:solidFill>
                    <a:schemeClr val="bg1"/>
                  </a:solidFill>
                  <a:latin typeface="Comic Sans MS" panose="030F0702030302020204" charset="0"/>
                  <a:cs typeface="Comic Sans MS" panose="030F0702030302020204" charset="0"/>
                  <a:sym typeface="Arial" panose="020B0604020202020204" pitchFamily="34" charset="0"/>
                </a:rPr>
                <a:t>Nature of State</a:t>
              </a:r>
              <a:endParaRPr lang="en-US" altLang="zh-CN" sz="3600" dirty="0">
                <a:solidFill>
                  <a:schemeClr val="bg1"/>
                </a:solidFill>
                <a:latin typeface="Comic Sans MS" panose="030F0702030302020204" charset="0"/>
                <a:cs typeface="Comic Sans MS" panose="030F0702030302020204" charset="0"/>
                <a:sym typeface="Arial" panose="020B0604020202020204" pitchFamily="34" charset="0"/>
              </a:endParaRPr>
            </a:p>
          </p:txBody>
        </p:sp>
      </p:grpSp>
      <p:sp>
        <p:nvSpPr>
          <p:cNvPr id="189" name="Shape 189"/>
          <p:cNvSpPr/>
          <p:nvPr/>
        </p:nvSpPr>
        <p:spPr bwMode="auto">
          <a:xfrm>
            <a:off x="7401875" y="4102521"/>
            <a:ext cx="3916364" cy="473075"/>
          </a:xfrm>
          <a:prstGeom prst="rect">
            <a:avLst/>
          </a:prstGeom>
          <a:noFill/>
          <a:ln w="12700" cap="flat">
            <a:noFill/>
            <a:miter lim="400000"/>
          </a:ln>
          <a:effectLst/>
        </p:spPr>
        <p:txBody>
          <a:bodyPr wrap="square" lIns="22860" tIns="22860" rIns="22860" bIns="22860">
            <a:spAutoFit/>
          </a:bodyPr>
          <a:lstStyle>
            <a:lvl1pPr algn="l" defTabSz="914400">
              <a:lnSpc>
                <a:spcPct val="130000"/>
              </a:lnSpc>
              <a:defRPr sz="1300">
                <a:latin typeface="Arial" panose="020B0604020202020204"/>
                <a:ea typeface="Arial" panose="020B0604020202020204"/>
                <a:cs typeface="Arial" panose="020B0604020202020204"/>
                <a:sym typeface="Arial" panose="020B0604020202020204"/>
              </a:defRPr>
            </a:lvl1pPr>
          </a:lstStyle>
          <a:p>
            <a:pPr>
              <a:defRPr sz="1800"/>
            </a:pPr>
            <a:r>
              <a:rPr lang="en-US" sz="2135" b="1" kern="0" dirty="0">
                <a:solidFill>
                  <a:schemeClr val="bg1"/>
                </a:solidFill>
                <a:latin typeface="Comic Sans MS" panose="030F0702030302020204" charset="0"/>
                <a:cs typeface="Comic Sans MS" panose="030F0702030302020204" charset="0"/>
              </a:rPr>
              <a:t>Transcending idealism</a:t>
            </a:r>
            <a:endParaRPr sz="2135" b="1" kern="0" dirty="0">
              <a:solidFill>
                <a:schemeClr val="bg1"/>
              </a:solidFill>
              <a:latin typeface="Comic Sans MS" panose="030F0702030302020204" charset="0"/>
              <a:cs typeface="Comic Sans MS" panose="030F0702030302020204" charset="0"/>
            </a:endParaRPr>
          </a:p>
        </p:txBody>
      </p:sp>
      <p:grpSp>
        <p:nvGrpSpPr>
          <p:cNvPr id="6" name="组合 5"/>
          <p:cNvGrpSpPr/>
          <p:nvPr/>
        </p:nvGrpSpPr>
        <p:grpSpPr>
          <a:xfrm>
            <a:off x="6895676" y="1465700"/>
            <a:ext cx="5080000" cy="3797300"/>
            <a:chOff x="4553903" y="1001917"/>
            <a:chExt cx="3810000" cy="2847975"/>
          </a:xfrm>
        </p:grpSpPr>
        <p:sp>
          <p:nvSpPr>
            <p:cNvPr id="18438" name="Shape 181"/>
            <p:cNvSpPr>
              <a:spLocks noChangeArrowheads="1"/>
            </p:cNvSpPr>
            <p:nvPr/>
          </p:nvSpPr>
          <p:spPr bwMode="auto">
            <a:xfrm>
              <a:off x="4553903" y="1001917"/>
              <a:ext cx="3810000" cy="2847975"/>
            </a:xfrm>
            <a:prstGeom prst="rect">
              <a:avLst/>
            </a:prstGeom>
            <a:blipFill dpi="0" rotWithShape="1">
              <a:blip r:embed="rId1">
                <a:alphaModFix amt="32000"/>
              </a:blip>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dirty="0">
                <a:solidFill>
                  <a:srgbClr val="FFFFFF"/>
                </a:solidFill>
              </a:endParaRPr>
            </a:p>
          </p:txBody>
        </p:sp>
        <p:sp>
          <p:nvSpPr>
            <p:cNvPr id="18442" name="Shape 190"/>
            <p:cNvSpPr>
              <a:spLocks noChangeArrowheads="1"/>
            </p:cNvSpPr>
            <p:nvPr/>
          </p:nvSpPr>
          <p:spPr bwMode="auto">
            <a:xfrm>
              <a:off x="4976337" y="1664419"/>
              <a:ext cx="2964656" cy="31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dirty="0">
                  <a:solidFill>
                    <a:schemeClr val="bg1"/>
                  </a:solidFill>
                  <a:latin typeface="Comic Sans MS" panose="030F0702030302020204" charset="0"/>
                  <a:cs typeface="Comic Sans MS" panose="030F0702030302020204" charset="0"/>
                  <a:sym typeface="Arial" panose="020B0604020202020204" pitchFamily="34" charset="0"/>
                </a:rPr>
                <a:t>Permanent neutral country</a:t>
              </a:r>
              <a:endParaRPr lang="en-US" altLang="zh-CN" sz="2400" b="1" dirty="0">
                <a:solidFill>
                  <a:schemeClr val="bg1"/>
                </a:solidFill>
                <a:latin typeface="Comic Sans MS" panose="030F0702030302020204" charset="0"/>
                <a:cs typeface="Comic Sans MS" panose="030F0702030302020204" charset="0"/>
                <a:sym typeface="Arial" panose="020B0604020202020204" pitchFamily="34" charset="0"/>
              </a:endParaRPr>
            </a:p>
          </p:txBody>
        </p:sp>
      </p:grpSp>
      <p:grpSp>
        <p:nvGrpSpPr>
          <p:cNvPr id="2" name="组合 1"/>
          <p:cNvGrpSpPr/>
          <p:nvPr/>
        </p:nvGrpSpPr>
        <p:grpSpPr bwMode="auto">
          <a:xfrm>
            <a:off x="165101" y="1638884"/>
            <a:ext cx="3477684" cy="2624667"/>
            <a:chOff x="199677" y="1048507"/>
            <a:chExt cx="2608120" cy="1969188"/>
          </a:xfrm>
        </p:grpSpPr>
        <p:sp>
          <p:nvSpPr>
            <p:cNvPr id="18445" name="Shape 183"/>
            <p:cNvSpPr>
              <a:spLocks noChangeArrowheads="1"/>
            </p:cNvSpPr>
            <p:nvPr/>
          </p:nvSpPr>
          <p:spPr bwMode="auto">
            <a:xfrm>
              <a:off x="199677" y="1048507"/>
              <a:ext cx="2608120" cy="1969188"/>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r>
                <a:rPr lang="en-US" altLang="zh-CN" sz="2400" b="1" dirty="0">
                  <a:solidFill>
                    <a:srgbClr val="FFFFFF"/>
                  </a:solidFill>
                  <a:latin typeface="Comic Sans MS" panose="030F0702030302020204" charset="0"/>
                  <a:cs typeface="Comic Sans MS" panose="030F0702030302020204" charset="0"/>
                </a:rPr>
                <a:t>Core value</a:t>
              </a:r>
              <a:endParaRPr lang="en-US" altLang="zh-CN" sz="2400" b="1" dirty="0">
                <a:solidFill>
                  <a:srgbClr val="FFFFFF"/>
                </a:solidFill>
                <a:latin typeface="Comic Sans MS" panose="030F0702030302020204" charset="0"/>
                <a:cs typeface="Comic Sans MS" panose="030F0702030302020204" charset="0"/>
              </a:endParaRPr>
            </a:p>
          </p:txBody>
        </p:sp>
        <p:sp>
          <p:nvSpPr>
            <p:cNvPr id="18447" name="Shape 194"/>
            <p:cNvSpPr>
              <a:spLocks noChangeArrowheads="1"/>
            </p:cNvSpPr>
            <p:nvPr/>
          </p:nvSpPr>
          <p:spPr bwMode="auto">
            <a:xfrm>
              <a:off x="288401" y="1946144"/>
              <a:ext cx="34671" cy="2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2000"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3" name="组合 2"/>
          <p:cNvGrpSpPr/>
          <p:nvPr/>
        </p:nvGrpSpPr>
        <p:grpSpPr bwMode="auto">
          <a:xfrm>
            <a:off x="3407623" y="4286462"/>
            <a:ext cx="3488267" cy="2580216"/>
            <a:chOff x="2601841" y="3212072"/>
            <a:chExt cx="2616511" cy="1934736"/>
          </a:xfrm>
        </p:grpSpPr>
        <p:sp>
          <p:nvSpPr>
            <p:cNvPr id="18450" name="Shape 184"/>
            <p:cNvSpPr>
              <a:spLocks noChangeArrowheads="1"/>
            </p:cNvSpPr>
            <p:nvPr/>
          </p:nvSpPr>
          <p:spPr bwMode="auto">
            <a:xfrm>
              <a:off x="2601841" y="3212072"/>
              <a:ext cx="2616511" cy="1934736"/>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51" name="Group 201"/>
            <p:cNvGrpSpPr/>
            <p:nvPr/>
          </p:nvGrpSpPr>
          <p:grpSpPr bwMode="auto">
            <a:xfrm>
              <a:off x="2802606" y="3798918"/>
              <a:ext cx="2188706" cy="870357"/>
              <a:chOff x="-128740" y="-243414"/>
              <a:chExt cx="5836546" cy="2320951"/>
            </a:xfrm>
          </p:grpSpPr>
          <p:sp>
            <p:nvSpPr>
              <p:cNvPr id="18453" name="Shape 197"/>
              <p:cNvSpPr>
                <a:spLocks noChangeArrowheads="1"/>
              </p:cNvSpPr>
              <p:nvPr/>
            </p:nvSpPr>
            <p:spPr bwMode="auto">
              <a:xfrm>
                <a:off x="-128740" y="-243414"/>
                <a:ext cx="4698285" cy="7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000" b="1" dirty="0">
                    <a:solidFill>
                      <a:schemeClr val="bg1"/>
                    </a:solidFill>
                    <a:latin typeface="Comic Sans MS" panose="030F0702030302020204" charset="0"/>
                    <a:cs typeface="Comic Sans MS" panose="030F0702030302020204" charset="0"/>
                    <a:sym typeface="Arial" panose="020B0604020202020204" pitchFamily="34" charset="0"/>
                  </a:rPr>
                  <a:t>Community Society</a:t>
                </a:r>
                <a:endParaRPr lang="zh-CN" altLang="zh-CN" sz="2000" b="1" dirty="0">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200" name="Shape 200"/>
              <p:cNvSpPr/>
              <p:nvPr/>
            </p:nvSpPr>
            <p:spPr>
              <a:xfrm>
                <a:off x="42936" y="1751109"/>
                <a:ext cx="5664870" cy="326428"/>
              </a:xfrm>
              <a:prstGeom prst="rect">
                <a:avLst/>
              </a:prstGeom>
              <a:noFill/>
              <a:ln w="12700" cap="flat">
                <a:noFill/>
                <a:miter lim="400000"/>
              </a:ln>
              <a:effectLst/>
            </p:spPr>
            <p:txBody>
              <a:bodyPr lIns="22860" tIns="22860" rIns="22860" bIns="22860">
                <a:spAutoFit/>
              </a:bodyPr>
              <a:lstStyle>
                <a:lvl1pPr algn="l" defTabSz="914400">
                  <a:lnSpc>
                    <a:spcPct val="130000"/>
                  </a:lnSpc>
                  <a:defRPr sz="1300">
                    <a:latin typeface="Arial" panose="020B0604020202020204"/>
                    <a:ea typeface="Arial" panose="020B0604020202020204"/>
                    <a:cs typeface="Arial" panose="020B0604020202020204"/>
                    <a:sym typeface="Arial" panose="020B0604020202020204"/>
                  </a:defRPr>
                </a:lvl1pPr>
              </a:lstStyle>
              <a:p>
                <a:pPr>
                  <a:defRPr sz="1800"/>
                </a:pPr>
                <a:endParaRPr sz="655" kern="0" dirty="0">
                  <a:solidFill>
                    <a:schemeClr val="bg1"/>
                  </a:solidFill>
                </a:endParaRPr>
              </a:p>
            </p:txBody>
          </p:sp>
        </p:grpSp>
      </p:grpSp>
      <p:sp>
        <p:nvSpPr>
          <p:cNvPr id="23" name="Shape 185"/>
          <p:cNvSpPr>
            <a:spLocks noChangeArrowheads="1"/>
          </p:cNvSpPr>
          <p:nvPr/>
        </p:nvSpPr>
        <p:spPr bwMode="auto">
          <a:xfrm>
            <a:off x="2311401" y="3435351"/>
            <a:ext cx="2292351" cy="1678516"/>
          </a:xfrm>
          <a:prstGeom prst="rect">
            <a:avLst/>
          </a:prstGeom>
          <a:noFill/>
          <a:ln w="12700">
            <a:solidFill>
              <a:schemeClr val="bg1">
                <a:alpha val="9019"/>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24" name="Shape 185"/>
          <p:cNvSpPr>
            <a:spLocks noChangeArrowheads="1"/>
          </p:cNvSpPr>
          <p:nvPr/>
        </p:nvSpPr>
        <p:spPr bwMode="auto">
          <a:xfrm>
            <a:off x="7215718" y="751418"/>
            <a:ext cx="4015316" cy="3295649"/>
          </a:xfrm>
          <a:prstGeom prst="rect">
            <a:avLst/>
          </a:prstGeom>
          <a:noFill/>
          <a:ln w="12700">
            <a:solidFill>
              <a:schemeClr val="bg1">
                <a:alpha val="10196"/>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25" name="Shape 185"/>
          <p:cNvSpPr>
            <a:spLocks noChangeArrowheads="1"/>
          </p:cNvSpPr>
          <p:nvPr/>
        </p:nvSpPr>
        <p:spPr bwMode="auto">
          <a:xfrm>
            <a:off x="1936752" y="3160185"/>
            <a:ext cx="3041649" cy="2228849"/>
          </a:xfrm>
          <a:prstGeom prst="rect">
            <a:avLst/>
          </a:prstGeom>
          <a:noFill/>
          <a:ln w="12700">
            <a:solidFill>
              <a:schemeClr val="bg1">
                <a:alpha val="25882"/>
              </a:schemeClr>
            </a:solidFill>
            <a:miter lim="800000"/>
          </a:ln>
          <a:extLst>
            <a:ext uri="{909E8E84-426E-40DD-AFC4-6F175D3DCCD1}">
              <a14:hiddenFill xmlns:a14="http://schemas.microsoft.com/office/drawing/2010/main">
                <a:solidFill>
                  <a:srgbClr val="FFFFFF"/>
                </a:solidFill>
              </a14:hiddenFill>
            </a:ext>
          </a:extLst>
        </p:spPr>
        <p:txBody>
          <a:bodyPr lIns="22860" rIns="22860"/>
          <a:lstStyle/>
          <a:p>
            <a:pPr algn="ctr"/>
            <a:endParaRPr lang="zh-CN" altLang="zh-CN" sz="1600">
              <a:solidFill>
                <a:srgbClr val="FFFFFF"/>
              </a:solidFill>
            </a:endParaRPr>
          </a:p>
        </p:txBody>
      </p:sp>
      <p:sp>
        <p:nvSpPr>
          <p:cNvPr id="5" name="文本框 4"/>
          <p:cNvSpPr txBox="1"/>
          <p:nvPr/>
        </p:nvSpPr>
        <p:spPr>
          <a:xfrm>
            <a:off x="699811" y="2240649"/>
            <a:ext cx="2555343" cy="12833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r>
              <a:rPr lang="en-US" altLang="zh-CN" sz="1865" b="1" dirty="0">
                <a:solidFill>
                  <a:schemeClr val="bg1"/>
                </a:solidFill>
                <a:latin typeface="Comic Sans MS" panose="030F0702030302020204" charset="0"/>
                <a:cs typeface="Comic Sans MS" panose="030F0702030302020204" charset="0"/>
                <a:sym typeface="Helvetica Light"/>
              </a:rPr>
              <a:t>Freedom</a:t>
            </a:r>
            <a:endParaRPr lang="en-US" altLang="zh-CN" sz="1865" b="1" dirty="0">
              <a:solidFill>
                <a:schemeClr val="bg1"/>
              </a:solidFill>
              <a:latin typeface="Comic Sans MS" panose="030F0702030302020204" charset="0"/>
              <a:cs typeface="Comic Sans MS" panose="030F0702030302020204" charset="0"/>
              <a:sym typeface="Helvetica Light"/>
            </a:endParaRPr>
          </a:p>
          <a:p>
            <a:pPr algn="ctr" defTabSz="1100455" latinLnBrk="1" hangingPunct="0"/>
            <a:r>
              <a:rPr lang="en-US" altLang="zh-CN" sz="1865" b="1" dirty="0">
                <a:solidFill>
                  <a:schemeClr val="bg1"/>
                </a:solidFill>
                <a:latin typeface="Comic Sans MS" panose="030F0702030302020204" charset="0"/>
                <a:cs typeface="Comic Sans MS" panose="030F0702030302020204" charset="0"/>
              </a:rPr>
              <a:t>Equality </a:t>
            </a:r>
            <a:endParaRPr lang="en-US" altLang="zh-CN" sz="1865" b="1" dirty="0">
              <a:solidFill>
                <a:schemeClr val="bg1"/>
              </a:solidFill>
              <a:latin typeface="Comic Sans MS" panose="030F0702030302020204" charset="0"/>
              <a:cs typeface="Comic Sans MS" panose="030F0702030302020204" charset="0"/>
            </a:endParaRPr>
          </a:p>
          <a:p>
            <a:pPr algn="ctr" defTabSz="1100455" latinLnBrk="1" hangingPunct="0"/>
            <a:r>
              <a:rPr lang="en-US" altLang="zh-CN" sz="1865" b="1" dirty="0">
                <a:solidFill>
                  <a:schemeClr val="bg1"/>
                </a:solidFill>
                <a:latin typeface="Comic Sans MS" panose="030F0702030302020204" charset="0"/>
                <a:cs typeface="Comic Sans MS" panose="030F0702030302020204" charset="0"/>
                <a:sym typeface="Helvetica Light"/>
              </a:rPr>
              <a:t>Fraternity</a:t>
            </a:r>
            <a:endParaRPr lang="en-US" altLang="zh-CN" sz="1865" b="1" dirty="0">
              <a:solidFill>
                <a:schemeClr val="bg1"/>
              </a:solidFill>
              <a:latin typeface="Comic Sans MS" panose="030F0702030302020204" charset="0"/>
              <a:cs typeface="Comic Sans MS" panose="030F0702030302020204" charset="0"/>
              <a:sym typeface="Helvetica Light"/>
            </a:endParaRPr>
          </a:p>
          <a:p>
            <a:pPr algn="ctr" defTabSz="1100455" latinLnBrk="1" hangingPunct="0"/>
            <a:endParaRPr lang="zh-CN" altLang="en-US" sz="1865" b="1" dirty="0">
              <a:solidFill>
                <a:schemeClr val="bg1"/>
              </a:solidFill>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7" name="文本框 6"/>
          <p:cNvSpPr txBox="1"/>
          <p:nvPr/>
        </p:nvSpPr>
        <p:spPr>
          <a:xfrm>
            <a:off x="-228600" y="143828"/>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Constitution</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Effect transition="in" filter="fade">
                                      <p:cBhvr>
                                        <p:cTn id="9" dur="10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5"/>
                                        </p:tgtEl>
                                        <p:attrNameLst>
                                          <p:attrName>style.visibility</p:attrName>
                                        </p:attrNameLst>
                                      </p:cBhvr>
                                      <p:to>
                                        <p:strVal val="visible"/>
                                      </p:to>
                                    </p:set>
                                    <p:anim calcmode="lin" valueType="num">
                                      <p:cBhvr>
                                        <p:cTn id="12" dur="1000" fill="hold"/>
                                        <p:tgtEl>
                                          <p:spTgt spid="185"/>
                                        </p:tgtEl>
                                        <p:attrNameLst>
                                          <p:attrName>ppt_w</p:attrName>
                                        </p:attrNameLst>
                                      </p:cBhvr>
                                      <p:tavLst>
                                        <p:tav tm="0">
                                          <p:val>
                                            <p:fltVal val="0"/>
                                          </p:val>
                                        </p:tav>
                                        <p:tav tm="100000">
                                          <p:val>
                                            <p:strVal val="#ppt_w"/>
                                          </p:val>
                                        </p:tav>
                                      </p:tavLst>
                                    </p:anim>
                                    <p:anim calcmode="lin" valueType="num">
                                      <p:cBhvr>
                                        <p:cTn id="13" dur="1000" fill="hold"/>
                                        <p:tgtEl>
                                          <p:spTgt spid="185"/>
                                        </p:tgtEl>
                                        <p:attrNameLst>
                                          <p:attrName>ppt_h</p:attrName>
                                        </p:attrNameLst>
                                      </p:cBhvr>
                                      <p:tavLst>
                                        <p:tav tm="0">
                                          <p:val>
                                            <p:fltVal val="0"/>
                                          </p:val>
                                        </p:tav>
                                        <p:tav tm="100000">
                                          <p:val>
                                            <p:strVal val="#ppt_h"/>
                                          </p:val>
                                        </p:tav>
                                      </p:tavLst>
                                    </p:anim>
                                    <p:animEffect transition="in" filter="fade">
                                      <p:cBhvr>
                                        <p:cTn id="14" dur="1000"/>
                                        <p:tgtEl>
                                          <p:spTgt spid="18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Effect transition="in" filter="fade">
                                      <p:cBhvr>
                                        <p:cTn id="19" dur="10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500" fill="hold">
                                          <p:stCondLst>
                                            <p:cond delay="0"/>
                                          </p:stCondLst>
                                        </p:cTn>
                                        <p:tgtEl>
                                          <p:spTgt spid="18434"/>
                                        </p:tgtEl>
                                        <p:attrNameLst>
                                          <p:attrName>style.visibility</p:attrName>
                                        </p:attrNameLst>
                                      </p:cBhvr>
                                      <p:to>
                                        <p:strVal val="visible"/>
                                      </p:to>
                                    </p:set>
                                    <p:animEffect transition="in" filter="wheel(1)">
                                      <p:cBhvr>
                                        <p:cTn id="29" dur="500"/>
                                        <p:tgtEl>
                                          <p:spTgt spid="1843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heel(1)">
                                      <p:cBhvr>
                                        <p:cTn id="34" dur="20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heel(1)">
                                      <p:cBhvr>
                                        <p:cTn id="42" dur="20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heel(1)">
                                      <p:cBhvr>
                                        <p:cTn id="47" dur="20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fade">
                                      <p:cBhvr>
                                        <p:cTn id="52"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9" grpId="0" bldLvl="0" animBg="1"/>
      <p:bldP spid="23" grpId="0" animBg="1"/>
      <p:bldP spid="24" grpId="0" animBg="1"/>
      <p:bldP spid="25" grpId="0" animBg="1"/>
      <p:bldP spid="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pasted-image.pd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20684" y="2120900"/>
            <a:ext cx="2810933" cy="364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8" name="Shape 448"/>
          <p:cNvSpPr>
            <a:spLocks noChangeArrowheads="1"/>
          </p:cNvSpPr>
          <p:nvPr/>
        </p:nvSpPr>
        <p:spPr bwMode="auto">
          <a:xfrm>
            <a:off x="3761318" y="1598085"/>
            <a:ext cx="4669367" cy="46693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49" name="Shape 449"/>
          <p:cNvSpPr>
            <a:spLocks noChangeArrowheads="1"/>
          </p:cNvSpPr>
          <p:nvPr/>
        </p:nvSpPr>
        <p:spPr bwMode="auto">
          <a:xfrm>
            <a:off x="3179234" y="1016000"/>
            <a:ext cx="5833533" cy="583353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50" name="Shape 450"/>
          <p:cNvSpPr>
            <a:spLocks noChangeArrowheads="1"/>
          </p:cNvSpPr>
          <p:nvPr/>
        </p:nvSpPr>
        <p:spPr bwMode="auto">
          <a:xfrm>
            <a:off x="2148418" y="-12700"/>
            <a:ext cx="7895167" cy="789305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9019"/>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51" name="Shape 451"/>
          <p:cNvSpPr>
            <a:spLocks noChangeArrowheads="1"/>
          </p:cNvSpPr>
          <p:nvPr/>
        </p:nvSpPr>
        <p:spPr bwMode="auto">
          <a:xfrm>
            <a:off x="0" y="-2161117"/>
            <a:ext cx="12192000" cy="1218988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DCDEE0">
                <a:alpha val="23921"/>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453" name="Shape 453"/>
          <p:cNvSpPr/>
          <p:nvPr/>
        </p:nvSpPr>
        <p:spPr>
          <a:xfrm>
            <a:off x="7168515" y="4528820"/>
            <a:ext cx="4949190" cy="518795"/>
          </a:xfrm>
          <a:prstGeom prst="rect">
            <a:avLst/>
          </a:prstGeom>
          <a:ln w="12700">
            <a:miter lim="400000"/>
          </a:ln>
        </p:spPr>
        <p:txBody>
          <a:bodyPr wrap="square" lIns="22860" r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r>
              <a:rPr lang="en-US" sz="2135" kern="0" dirty="0">
                <a:solidFill>
                  <a:schemeClr val="bg1"/>
                </a:solidFill>
                <a:latin typeface="Comic Sans MS" panose="030F0702030302020204" charset="0"/>
                <a:cs typeface="Comic Sans MS" panose="030F0702030302020204" charset="0"/>
              </a:rPr>
              <a:t>Citizens mustn’t participate in politics</a:t>
            </a:r>
            <a:endParaRPr sz="2135" kern="0" dirty="0">
              <a:solidFill>
                <a:schemeClr val="bg1"/>
              </a:solidFill>
              <a:latin typeface="Comic Sans MS" panose="030F0702030302020204" charset="0"/>
              <a:cs typeface="Comic Sans MS" panose="030F0702030302020204" charset="0"/>
            </a:endParaRPr>
          </a:p>
        </p:txBody>
      </p:sp>
      <p:sp>
        <p:nvSpPr>
          <p:cNvPr id="454" name="Shape 454"/>
          <p:cNvSpPr/>
          <p:nvPr/>
        </p:nvSpPr>
        <p:spPr>
          <a:xfrm>
            <a:off x="832696" y="2193931"/>
            <a:ext cx="3326555" cy="570865"/>
          </a:xfrm>
          <a:prstGeom prst="rect">
            <a:avLst/>
          </a:prstGeom>
          <a:ln w="12700">
            <a:miter lim="400000"/>
          </a:ln>
        </p:spPr>
        <p:txBody>
          <a:bodyPr wrap="square" lIns="22860" rIns="22860">
            <a:spAutoFit/>
          </a:bodyPr>
          <a:lstStyle>
            <a:lvl1pPr algn="r"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r>
              <a:rPr lang="en-US" sz="2400" kern="0" dirty="0">
                <a:solidFill>
                  <a:schemeClr val="bg1"/>
                </a:solidFill>
                <a:latin typeface="Comic Sans MS" panose="030F0702030302020204" charset="0"/>
                <a:cs typeface="Comic Sans MS" panose="030F0702030302020204" charset="0"/>
              </a:rPr>
              <a:t>Robots manage Politics </a:t>
            </a:r>
            <a:endParaRPr lang="en-US" sz="2400" kern="0" dirty="0">
              <a:solidFill>
                <a:schemeClr val="bg1"/>
              </a:solidFill>
              <a:latin typeface="Comic Sans MS" panose="030F0702030302020204" charset="0"/>
              <a:cs typeface="Comic Sans MS" panose="030F0702030302020204" charset="0"/>
            </a:endParaRPr>
          </a:p>
        </p:txBody>
      </p:sp>
      <p:sp>
        <p:nvSpPr>
          <p:cNvPr id="455" name="Shape 455"/>
          <p:cNvSpPr/>
          <p:nvPr/>
        </p:nvSpPr>
        <p:spPr>
          <a:xfrm>
            <a:off x="1041400" y="4110758"/>
            <a:ext cx="1354667" cy="209416"/>
          </a:xfrm>
          <a:prstGeom prst="rect">
            <a:avLst/>
          </a:prstGeom>
          <a:ln w="12700">
            <a:miter lim="400000"/>
          </a:ln>
        </p:spPr>
        <p:txBody>
          <a:bodyPr lIns="22860" r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655" kern="0" dirty="0">
              <a:solidFill>
                <a:schemeClr val="bg1"/>
              </a:solidFill>
            </a:endParaRPr>
          </a:p>
        </p:txBody>
      </p:sp>
      <p:sp>
        <p:nvSpPr>
          <p:cNvPr id="457" name="Shape 457"/>
          <p:cNvSpPr>
            <a:spLocks noChangeArrowheads="1"/>
          </p:cNvSpPr>
          <p:nvPr/>
        </p:nvSpPr>
        <p:spPr bwMode="auto">
          <a:xfrm>
            <a:off x="8591551" y="5302251"/>
            <a:ext cx="114300" cy="1143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sp>
        <p:nvSpPr>
          <p:cNvPr id="458" name="Shape 458"/>
          <p:cNvSpPr>
            <a:spLocks noChangeArrowheads="1"/>
          </p:cNvSpPr>
          <p:nvPr/>
        </p:nvSpPr>
        <p:spPr bwMode="auto">
          <a:xfrm>
            <a:off x="4044951" y="2643718"/>
            <a:ext cx="114300" cy="1143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sp>
        <p:nvSpPr>
          <p:cNvPr id="459" name="Shape 459"/>
          <p:cNvSpPr>
            <a:spLocks noChangeArrowheads="1"/>
          </p:cNvSpPr>
          <p:nvPr/>
        </p:nvSpPr>
        <p:spPr bwMode="auto">
          <a:xfrm>
            <a:off x="156634" y="5475818"/>
            <a:ext cx="116417" cy="1143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a:lstStyle/>
          <a:p>
            <a:pPr eaLnBrk="0" hangingPunct="0"/>
            <a:endParaRPr lang="zh-CN" altLang="en-US" sz="2400"/>
          </a:p>
        </p:txBody>
      </p:sp>
      <p:sp>
        <p:nvSpPr>
          <p:cNvPr id="15" name="Shape 451"/>
          <p:cNvSpPr>
            <a:spLocks noChangeArrowheads="1"/>
          </p:cNvSpPr>
          <p:nvPr/>
        </p:nvSpPr>
        <p:spPr bwMode="auto">
          <a:xfrm>
            <a:off x="0" y="-2150533"/>
            <a:ext cx="12192000" cy="12192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DCDEE0">
                <a:alpha val="23921"/>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6" name="Shape 450"/>
          <p:cNvSpPr>
            <a:spLocks noChangeArrowheads="1"/>
          </p:cNvSpPr>
          <p:nvPr/>
        </p:nvSpPr>
        <p:spPr bwMode="auto">
          <a:xfrm>
            <a:off x="2148418" y="-2117"/>
            <a:ext cx="7895167" cy="7895168"/>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9019"/>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7" name="Shape 449"/>
          <p:cNvSpPr>
            <a:spLocks noChangeArrowheads="1"/>
          </p:cNvSpPr>
          <p:nvPr/>
        </p:nvSpPr>
        <p:spPr bwMode="auto">
          <a:xfrm>
            <a:off x="3189816" y="1003300"/>
            <a:ext cx="5833533" cy="583565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3" name="矩形 2"/>
          <p:cNvSpPr/>
          <p:nvPr/>
        </p:nvSpPr>
        <p:spPr>
          <a:xfrm>
            <a:off x="3110230" y="848149"/>
            <a:ext cx="5831840" cy="749935"/>
          </a:xfrm>
          <a:prstGeom prst="rect">
            <a:avLst/>
          </a:prstGeom>
          <a:no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r>
              <a:rPr lang="en-US" altLang="zh-CN" sz="4000" dirty="0">
                <a:solidFill>
                  <a:srgbClr val="FFFFFF"/>
                </a:solidFill>
                <a:latin typeface="Comic Sans MS" panose="030F0702030302020204" charset="0"/>
                <a:cs typeface="Comic Sans MS" panose="030F0702030302020204" charset="0"/>
                <a:sym typeface="Helvetica Light"/>
              </a:rPr>
              <a:t>State Leadership</a:t>
            </a:r>
            <a:endParaRPr lang="zh-CN" altLang="en-US" sz="4000" dirty="0">
              <a:solidFill>
                <a:srgbClr val="FFFFFF"/>
              </a:solidFill>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2" name="文本框 1"/>
          <p:cNvSpPr txBox="1"/>
          <p:nvPr/>
        </p:nvSpPr>
        <p:spPr>
          <a:xfrm>
            <a:off x="-228600" y="143828"/>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Constitution</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p:cTn id="7" dur="750" fill="hold"/>
                                        <p:tgtEl>
                                          <p:spTgt spid="447"/>
                                        </p:tgtEl>
                                        <p:attrNameLst>
                                          <p:attrName>ppt_w</p:attrName>
                                        </p:attrNameLst>
                                      </p:cBhvr>
                                      <p:tavLst>
                                        <p:tav tm="0">
                                          <p:val>
                                            <p:fltVal val="0"/>
                                          </p:val>
                                        </p:tav>
                                        <p:tav tm="100000">
                                          <p:val>
                                            <p:strVal val="#ppt_w"/>
                                          </p:val>
                                        </p:tav>
                                      </p:tavLst>
                                    </p:anim>
                                    <p:anim calcmode="lin" valueType="num">
                                      <p:cBhvr>
                                        <p:cTn id="8" dur="750" fill="hold"/>
                                        <p:tgtEl>
                                          <p:spTgt spid="447"/>
                                        </p:tgtEl>
                                        <p:attrNameLst>
                                          <p:attrName>ppt_h</p:attrName>
                                        </p:attrNameLst>
                                      </p:cBhvr>
                                      <p:tavLst>
                                        <p:tav tm="0">
                                          <p:val>
                                            <p:fltVal val="0"/>
                                          </p:val>
                                        </p:tav>
                                        <p:tav tm="100000">
                                          <p:val>
                                            <p:strVal val="#ppt_h"/>
                                          </p:val>
                                        </p:tav>
                                      </p:tavLst>
                                    </p:anim>
                                    <p:animEffect transition="in" filter="fade">
                                      <p:cBhvr>
                                        <p:cTn id="9" dur="750"/>
                                        <p:tgtEl>
                                          <p:spTgt spid="447"/>
                                        </p:tgtEl>
                                      </p:cBhvr>
                                    </p:animEffect>
                                  </p:childTnLst>
                                </p:cTn>
                              </p:par>
                              <p:par>
                                <p:cTn id="10" presetID="53" presetClass="entr" presetSubtype="16" fill="hold" nodeType="withEffect">
                                  <p:stCondLst>
                                    <p:cond delay="500"/>
                                  </p:stCondLst>
                                  <p:childTnLst>
                                    <p:set>
                                      <p:cBhvr>
                                        <p:cTn id="11" dur="1" fill="hold">
                                          <p:stCondLst>
                                            <p:cond delay="0"/>
                                          </p:stCondLst>
                                        </p:cTn>
                                        <p:tgtEl>
                                          <p:spTgt spid="448"/>
                                        </p:tgtEl>
                                        <p:attrNameLst>
                                          <p:attrName>style.visibility</p:attrName>
                                        </p:attrNameLst>
                                      </p:cBhvr>
                                      <p:to>
                                        <p:strVal val="visible"/>
                                      </p:to>
                                    </p:set>
                                    <p:anim calcmode="lin" valueType="num">
                                      <p:cBhvr>
                                        <p:cTn id="12" dur="1000" fill="hold"/>
                                        <p:tgtEl>
                                          <p:spTgt spid="448"/>
                                        </p:tgtEl>
                                        <p:attrNameLst>
                                          <p:attrName>ppt_w</p:attrName>
                                        </p:attrNameLst>
                                      </p:cBhvr>
                                      <p:tavLst>
                                        <p:tav tm="0">
                                          <p:val>
                                            <p:fltVal val="0"/>
                                          </p:val>
                                        </p:tav>
                                        <p:tav tm="100000">
                                          <p:val>
                                            <p:strVal val="#ppt_w"/>
                                          </p:val>
                                        </p:tav>
                                      </p:tavLst>
                                    </p:anim>
                                    <p:anim calcmode="lin" valueType="num">
                                      <p:cBhvr>
                                        <p:cTn id="13" dur="1000" fill="hold"/>
                                        <p:tgtEl>
                                          <p:spTgt spid="448"/>
                                        </p:tgtEl>
                                        <p:attrNameLst>
                                          <p:attrName>ppt_h</p:attrName>
                                        </p:attrNameLst>
                                      </p:cBhvr>
                                      <p:tavLst>
                                        <p:tav tm="0">
                                          <p:val>
                                            <p:fltVal val="0"/>
                                          </p:val>
                                        </p:tav>
                                        <p:tav tm="100000">
                                          <p:val>
                                            <p:strVal val="#ppt_h"/>
                                          </p:val>
                                        </p:tav>
                                      </p:tavLst>
                                    </p:anim>
                                    <p:animEffect transition="in" filter="fade">
                                      <p:cBhvr>
                                        <p:cTn id="14" dur="1000"/>
                                        <p:tgtEl>
                                          <p:spTgt spid="448"/>
                                        </p:tgtEl>
                                      </p:cBhvr>
                                    </p:animEffect>
                                  </p:childTnLst>
                                </p:cTn>
                              </p:par>
                              <p:par>
                                <p:cTn id="15" presetID="53" presetClass="entr" presetSubtype="16" fill="hold" nodeType="withEffect">
                                  <p:stCondLst>
                                    <p:cond delay="800"/>
                                  </p:stCondLst>
                                  <p:childTnLst>
                                    <p:set>
                                      <p:cBhvr>
                                        <p:cTn id="16" dur="1" fill="hold">
                                          <p:stCondLst>
                                            <p:cond delay="0"/>
                                          </p:stCondLst>
                                        </p:cTn>
                                        <p:tgtEl>
                                          <p:spTgt spid="449"/>
                                        </p:tgtEl>
                                        <p:attrNameLst>
                                          <p:attrName>style.visibility</p:attrName>
                                        </p:attrNameLst>
                                      </p:cBhvr>
                                      <p:to>
                                        <p:strVal val="visible"/>
                                      </p:to>
                                    </p:set>
                                    <p:anim calcmode="lin" valueType="num">
                                      <p:cBhvr>
                                        <p:cTn id="17" dur="1000" fill="hold"/>
                                        <p:tgtEl>
                                          <p:spTgt spid="449"/>
                                        </p:tgtEl>
                                        <p:attrNameLst>
                                          <p:attrName>ppt_w</p:attrName>
                                        </p:attrNameLst>
                                      </p:cBhvr>
                                      <p:tavLst>
                                        <p:tav tm="0">
                                          <p:val>
                                            <p:fltVal val="0"/>
                                          </p:val>
                                        </p:tav>
                                        <p:tav tm="100000">
                                          <p:val>
                                            <p:strVal val="#ppt_w"/>
                                          </p:val>
                                        </p:tav>
                                      </p:tavLst>
                                    </p:anim>
                                    <p:anim calcmode="lin" valueType="num">
                                      <p:cBhvr>
                                        <p:cTn id="18" dur="1000" fill="hold"/>
                                        <p:tgtEl>
                                          <p:spTgt spid="449"/>
                                        </p:tgtEl>
                                        <p:attrNameLst>
                                          <p:attrName>ppt_h</p:attrName>
                                        </p:attrNameLst>
                                      </p:cBhvr>
                                      <p:tavLst>
                                        <p:tav tm="0">
                                          <p:val>
                                            <p:fltVal val="0"/>
                                          </p:val>
                                        </p:tav>
                                        <p:tav tm="100000">
                                          <p:val>
                                            <p:strVal val="#ppt_h"/>
                                          </p:val>
                                        </p:tav>
                                      </p:tavLst>
                                    </p:anim>
                                    <p:animEffect transition="in" filter="fade">
                                      <p:cBhvr>
                                        <p:cTn id="19" dur="1000"/>
                                        <p:tgtEl>
                                          <p:spTgt spid="449"/>
                                        </p:tgtEl>
                                      </p:cBhvr>
                                    </p:animEffect>
                                  </p:childTnLst>
                                </p:cTn>
                              </p:par>
                              <p:par>
                                <p:cTn id="20" presetID="1" presetClass="entr" presetSubtype="0" fill="hold" nodeType="withEffect">
                                  <p:stCondLst>
                                    <p:cond delay="1750"/>
                                  </p:stCondLst>
                                  <p:childTnLst>
                                    <p:set>
                                      <p:cBhvr>
                                        <p:cTn id="21" dur="1" fill="hold">
                                          <p:stCondLst>
                                            <p:cond delay="0"/>
                                          </p:stCondLst>
                                        </p:cTn>
                                        <p:tgtEl>
                                          <p:spTgt spid="17"/>
                                        </p:tgtEl>
                                        <p:attrNameLst>
                                          <p:attrName>style.visibility</p:attrName>
                                        </p:attrNameLst>
                                      </p:cBhvr>
                                      <p:to>
                                        <p:strVal val="visible"/>
                                      </p:to>
                                    </p:set>
                                  </p:childTnLst>
                                </p:cTn>
                              </p:par>
                              <p:par>
                                <p:cTn id="22" presetID="6" presetClass="emph" presetSubtype="0" fill="hold" nodeType="withEffect">
                                  <p:stCondLst>
                                    <p:cond delay="1750"/>
                                  </p:stCondLst>
                                  <p:childTnLst>
                                    <p:animScale>
                                      <p:cBhvr>
                                        <p:cTn id="23" dur="1500" fill="hold"/>
                                        <p:tgtEl>
                                          <p:spTgt spid="17"/>
                                        </p:tgtEl>
                                      </p:cBhvr>
                                      <p:by x="150000" y="150000"/>
                                    </p:animScale>
                                  </p:childTnLst>
                                </p:cTn>
                              </p:par>
                              <p:par>
                                <p:cTn id="24" presetID="10" presetClass="exit" presetSubtype="0" fill="hold" nodeType="withEffect">
                                  <p:stCondLst>
                                    <p:cond delay="1750"/>
                                  </p:stCondLst>
                                  <p:childTnLst>
                                    <p:animEffect transition="out" filter="fade">
                                      <p:cBhvr>
                                        <p:cTn id="25" dur="1500"/>
                                        <p:tgtEl>
                                          <p:spTgt spid="17"/>
                                        </p:tgtEl>
                                      </p:cBhvr>
                                    </p:animEffect>
                                    <p:set>
                                      <p:cBhvr>
                                        <p:cTn id="26" dur="1" fill="hold">
                                          <p:stCondLst>
                                            <p:cond delay="1499"/>
                                          </p:stCondLst>
                                        </p:cTn>
                                        <p:tgtEl>
                                          <p:spTgt spid="17"/>
                                        </p:tgtEl>
                                        <p:attrNameLst>
                                          <p:attrName>style.visibility</p:attrName>
                                        </p:attrNameLst>
                                      </p:cBhvr>
                                      <p:to>
                                        <p:strVal val="hidden"/>
                                      </p:to>
                                    </p:set>
                                  </p:childTnLst>
                                </p:cTn>
                              </p:par>
                              <p:par>
                                <p:cTn id="27" presetID="53" presetClass="entr" presetSubtype="16" fill="hold" nodeType="withEffect">
                                  <p:stCondLst>
                                    <p:cond delay="1100"/>
                                  </p:stCondLst>
                                  <p:childTnLst>
                                    <p:set>
                                      <p:cBhvr>
                                        <p:cTn id="28" dur="1" fill="hold">
                                          <p:stCondLst>
                                            <p:cond delay="0"/>
                                          </p:stCondLst>
                                        </p:cTn>
                                        <p:tgtEl>
                                          <p:spTgt spid="450"/>
                                        </p:tgtEl>
                                        <p:attrNameLst>
                                          <p:attrName>style.visibility</p:attrName>
                                        </p:attrNameLst>
                                      </p:cBhvr>
                                      <p:to>
                                        <p:strVal val="visible"/>
                                      </p:to>
                                    </p:set>
                                    <p:anim calcmode="lin" valueType="num">
                                      <p:cBhvr>
                                        <p:cTn id="29" dur="1000" fill="hold"/>
                                        <p:tgtEl>
                                          <p:spTgt spid="450"/>
                                        </p:tgtEl>
                                        <p:attrNameLst>
                                          <p:attrName>ppt_w</p:attrName>
                                        </p:attrNameLst>
                                      </p:cBhvr>
                                      <p:tavLst>
                                        <p:tav tm="0">
                                          <p:val>
                                            <p:fltVal val="0"/>
                                          </p:val>
                                        </p:tav>
                                        <p:tav tm="100000">
                                          <p:val>
                                            <p:strVal val="#ppt_w"/>
                                          </p:val>
                                        </p:tav>
                                      </p:tavLst>
                                    </p:anim>
                                    <p:anim calcmode="lin" valueType="num">
                                      <p:cBhvr>
                                        <p:cTn id="30" dur="1000" fill="hold"/>
                                        <p:tgtEl>
                                          <p:spTgt spid="450"/>
                                        </p:tgtEl>
                                        <p:attrNameLst>
                                          <p:attrName>ppt_h</p:attrName>
                                        </p:attrNameLst>
                                      </p:cBhvr>
                                      <p:tavLst>
                                        <p:tav tm="0">
                                          <p:val>
                                            <p:fltVal val="0"/>
                                          </p:val>
                                        </p:tav>
                                        <p:tav tm="100000">
                                          <p:val>
                                            <p:strVal val="#ppt_h"/>
                                          </p:val>
                                        </p:tav>
                                      </p:tavLst>
                                    </p:anim>
                                    <p:animEffect transition="in" filter="fade">
                                      <p:cBhvr>
                                        <p:cTn id="31" dur="1000"/>
                                        <p:tgtEl>
                                          <p:spTgt spid="450"/>
                                        </p:tgtEl>
                                      </p:cBhvr>
                                    </p:animEffect>
                                  </p:childTnLst>
                                </p:cTn>
                              </p:par>
                              <p:par>
                                <p:cTn id="32" presetID="1" presetClass="entr" presetSubtype="0" fill="hold" nodeType="withEffect">
                                  <p:stCondLst>
                                    <p:cond delay="2000"/>
                                  </p:stCondLst>
                                  <p:childTnLst>
                                    <p:set>
                                      <p:cBhvr>
                                        <p:cTn id="33" dur="1" fill="hold">
                                          <p:stCondLst>
                                            <p:cond delay="0"/>
                                          </p:stCondLst>
                                        </p:cTn>
                                        <p:tgtEl>
                                          <p:spTgt spid="16"/>
                                        </p:tgtEl>
                                        <p:attrNameLst>
                                          <p:attrName>style.visibility</p:attrName>
                                        </p:attrNameLst>
                                      </p:cBhvr>
                                      <p:to>
                                        <p:strVal val="visible"/>
                                      </p:to>
                                    </p:set>
                                  </p:childTnLst>
                                </p:cTn>
                              </p:par>
                              <p:par>
                                <p:cTn id="34" presetID="6" presetClass="emph" presetSubtype="0" fill="hold" nodeType="withEffect">
                                  <p:stCondLst>
                                    <p:cond delay="2000"/>
                                  </p:stCondLst>
                                  <p:childTnLst>
                                    <p:animScale>
                                      <p:cBhvr>
                                        <p:cTn id="35" dur="1500" fill="hold"/>
                                        <p:tgtEl>
                                          <p:spTgt spid="16"/>
                                        </p:tgtEl>
                                      </p:cBhvr>
                                      <p:by x="150000" y="150000"/>
                                    </p:animScale>
                                  </p:childTnLst>
                                </p:cTn>
                              </p:par>
                              <p:par>
                                <p:cTn id="36" presetID="10" presetClass="exit" presetSubtype="0" fill="hold" nodeType="withEffect">
                                  <p:stCondLst>
                                    <p:cond delay="2000"/>
                                  </p:stCondLst>
                                  <p:childTnLst>
                                    <p:animEffect transition="out" filter="fade">
                                      <p:cBhvr>
                                        <p:cTn id="37" dur="1500"/>
                                        <p:tgtEl>
                                          <p:spTgt spid="16"/>
                                        </p:tgtEl>
                                      </p:cBhvr>
                                    </p:animEffect>
                                    <p:set>
                                      <p:cBhvr>
                                        <p:cTn id="38" dur="1" fill="hold">
                                          <p:stCondLst>
                                            <p:cond delay="1499"/>
                                          </p:stCondLst>
                                        </p:cTn>
                                        <p:tgtEl>
                                          <p:spTgt spid="16"/>
                                        </p:tgtEl>
                                        <p:attrNameLst>
                                          <p:attrName>style.visibility</p:attrName>
                                        </p:attrNameLst>
                                      </p:cBhvr>
                                      <p:to>
                                        <p:strVal val="hidden"/>
                                      </p:to>
                                    </p:set>
                                  </p:childTnLst>
                                </p:cTn>
                              </p:par>
                              <p:par>
                                <p:cTn id="39" presetID="53" presetClass="entr" presetSubtype="16" fill="hold" nodeType="withEffect">
                                  <p:stCondLst>
                                    <p:cond delay="1500"/>
                                  </p:stCondLst>
                                  <p:childTnLst>
                                    <p:set>
                                      <p:cBhvr>
                                        <p:cTn id="40" dur="1" fill="hold">
                                          <p:stCondLst>
                                            <p:cond delay="0"/>
                                          </p:stCondLst>
                                        </p:cTn>
                                        <p:tgtEl>
                                          <p:spTgt spid="451"/>
                                        </p:tgtEl>
                                        <p:attrNameLst>
                                          <p:attrName>style.visibility</p:attrName>
                                        </p:attrNameLst>
                                      </p:cBhvr>
                                      <p:to>
                                        <p:strVal val="visible"/>
                                      </p:to>
                                    </p:set>
                                    <p:anim calcmode="lin" valueType="num">
                                      <p:cBhvr>
                                        <p:cTn id="41" dur="1000" fill="hold"/>
                                        <p:tgtEl>
                                          <p:spTgt spid="451"/>
                                        </p:tgtEl>
                                        <p:attrNameLst>
                                          <p:attrName>ppt_w</p:attrName>
                                        </p:attrNameLst>
                                      </p:cBhvr>
                                      <p:tavLst>
                                        <p:tav tm="0">
                                          <p:val>
                                            <p:fltVal val="0"/>
                                          </p:val>
                                        </p:tav>
                                        <p:tav tm="100000">
                                          <p:val>
                                            <p:strVal val="#ppt_w"/>
                                          </p:val>
                                        </p:tav>
                                      </p:tavLst>
                                    </p:anim>
                                    <p:anim calcmode="lin" valueType="num">
                                      <p:cBhvr>
                                        <p:cTn id="42" dur="1000" fill="hold"/>
                                        <p:tgtEl>
                                          <p:spTgt spid="451"/>
                                        </p:tgtEl>
                                        <p:attrNameLst>
                                          <p:attrName>ppt_h</p:attrName>
                                        </p:attrNameLst>
                                      </p:cBhvr>
                                      <p:tavLst>
                                        <p:tav tm="0">
                                          <p:val>
                                            <p:fltVal val="0"/>
                                          </p:val>
                                        </p:tav>
                                        <p:tav tm="100000">
                                          <p:val>
                                            <p:strVal val="#ppt_h"/>
                                          </p:val>
                                        </p:tav>
                                      </p:tavLst>
                                    </p:anim>
                                    <p:animEffect transition="in" filter="fade">
                                      <p:cBhvr>
                                        <p:cTn id="43" dur="1000"/>
                                        <p:tgtEl>
                                          <p:spTgt spid="451"/>
                                        </p:tgtEl>
                                      </p:cBhvr>
                                    </p:animEffect>
                                  </p:childTnLst>
                                </p:cTn>
                              </p:par>
                              <p:par>
                                <p:cTn id="44" presetID="1" presetClass="entr" presetSubtype="0" fill="hold" nodeType="withEffect">
                                  <p:stCondLst>
                                    <p:cond delay="2500"/>
                                  </p:stCondLst>
                                  <p:childTnLst>
                                    <p:set>
                                      <p:cBhvr>
                                        <p:cTn id="45" dur="1" fill="hold">
                                          <p:stCondLst>
                                            <p:cond delay="0"/>
                                          </p:stCondLst>
                                        </p:cTn>
                                        <p:tgtEl>
                                          <p:spTgt spid="15"/>
                                        </p:tgtEl>
                                        <p:attrNameLst>
                                          <p:attrName>style.visibility</p:attrName>
                                        </p:attrNameLst>
                                      </p:cBhvr>
                                      <p:to>
                                        <p:strVal val="visible"/>
                                      </p:to>
                                    </p:set>
                                  </p:childTnLst>
                                </p:cTn>
                              </p:par>
                              <p:par>
                                <p:cTn id="46" presetID="6" presetClass="emph" presetSubtype="0" fill="hold" nodeType="withEffect">
                                  <p:stCondLst>
                                    <p:cond delay="2500"/>
                                  </p:stCondLst>
                                  <p:childTnLst>
                                    <p:animScale>
                                      <p:cBhvr>
                                        <p:cTn id="47" dur="1500" fill="hold"/>
                                        <p:tgtEl>
                                          <p:spTgt spid="15"/>
                                        </p:tgtEl>
                                      </p:cBhvr>
                                      <p:by x="150000" y="150000"/>
                                    </p:animScale>
                                  </p:childTnLst>
                                </p:cTn>
                              </p:par>
                              <p:par>
                                <p:cTn id="48" presetID="10" presetClass="exit" presetSubtype="0" fill="hold" nodeType="withEffect">
                                  <p:stCondLst>
                                    <p:cond delay="2500"/>
                                  </p:stCondLst>
                                  <p:childTnLst>
                                    <p:animEffect transition="out" filter="fade">
                                      <p:cBhvr>
                                        <p:cTn id="49" dur="1500"/>
                                        <p:tgtEl>
                                          <p:spTgt spid="15"/>
                                        </p:tgtEl>
                                      </p:cBhvr>
                                    </p:animEffect>
                                    <p:set>
                                      <p:cBhvr>
                                        <p:cTn id="50" dur="1" fill="hold">
                                          <p:stCondLst>
                                            <p:cond delay="1499"/>
                                          </p:stCondLst>
                                        </p:cTn>
                                        <p:tgtEl>
                                          <p:spTgt spid="15"/>
                                        </p:tgtEl>
                                        <p:attrNameLst>
                                          <p:attrName>style.visibility</p:attrName>
                                        </p:attrNameLst>
                                      </p:cBhvr>
                                      <p:to>
                                        <p:strVal val="hidden"/>
                                      </p:to>
                                    </p:set>
                                  </p:childTnLst>
                                </p:cTn>
                              </p:par>
                              <p:par>
                                <p:cTn id="51" presetID="52" presetClass="entr" presetSubtype="0" fill="hold" nodeType="withEffect">
                                  <p:stCondLst>
                                    <p:cond delay="2900"/>
                                  </p:stCondLst>
                                  <p:childTnLst>
                                    <p:set>
                                      <p:cBhvr>
                                        <p:cTn id="52" dur="1" fill="hold">
                                          <p:stCondLst>
                                            <p:cond delay="0"/>
                                          </p:stCondLst>
                                        </p:cTn>
                                        <p:tgtEl>
                                          <p:spTgt spid="458"/>
                                        </p:tgtEl>
                                        <p:attrNameLst>
                                          <p:attrName>style.visibility</p:attrName>
                                        </p:attrNameLst>
                                      </p:cBhvr>
                                      <p:to>
                                        <p:strVal val="visible"/>
                                      </p:to>
                                    </p:set>
                                    <p:animScale>
                                      <p:cBhvr>
                                        <p:cTn id="53" dur="1000" decel="50000" fill="hold">
                                          <p:stCondLst>
                                            <p:cond delay="0"/>
                                          </p:stCondLst>
                                        </p:cTn>
                                        <p:tgtEl>
                                          <p:spTgt spid="4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458"/>
                                        </p:tgtEl>
                                        <p:attrNameLst>
                                          <p:attrName>ppt_x</p:attrName>
                                          <p:attrName>ppt_y</p:attrName>
                                        </p:attrNameLst>
                                      </p:cBhvr>
                                      <p:rCtr x="0" y="0"/>
                                    </p:animMotion>
                                    <p:animEffect transition="in" filter="fade">
                                      <p:cBhvr>
                                        <p:cTn id="55" dur="1000"/>
                                        <p:tgtEl>
                                          <p:spTgt spid="458"/>
                                        </p:tgtEl>
                                      </p:cBhvr>
                                    </p:animEffect>
                                  </p:childTnLst>
                                </p:cTn>
                              </p:par>
                              <p:par>
                                <p:cTn id="56" presetID="52" presetClass="entr" presetSubtype="0" fill="hold" nodeType="withEffect">
                                  <p:stCondLst>
                                    <p:cond delay="3100"/>
                                  </p:stCondLst>
                                  <p:childTnLst>
                                    <p:set>
                                      <p:cBhvr>
                                        <p:cTn id="57" dur="1" fill="hold">
                                          <p:stCondLst>
                                            <p:cond delay="0"/>
                                          </p:stCondLst>
                                        </p:cTn>
                                        <p:tgtEl>
                                          <p:spTgt spid="457"/>
                                        </p:tgtEl>
                                        <p:attrNameLst>
                                          <p:attrName>style.visibility</p:attrName>
                                        </p:attrNameLst>
                                      </p:cBhvr>
                                      <p:to>
                                        <p:strVal val="visible"/>
                                      </p:to>
                                    </p:set>
                                    <p:animScale>
                                      <p:cBhvr>
                                        <p:cTn id="58" dur="1000" decel="50000" fill="hold">
                                          <p:stCondLst>
                                            <p:cond delay="0"/>
                                          </p:stCondLst>
                                        </p:cTn>
                                        <p:tgtEl>
                                          <p:spTgt spid="4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9" dur="1000" decel="50000" fill="hold">
                                          <p:stCondLst>
                                            <p:cond delay="0"/>
                                          </p:stCondLst>
                                        </p:cTn>
                                        <p:tgtEl>
                                          <p:spTgt spid="457"/>
                                        </p:tgtEl>
                                        <p:attrNameLst>
                                          <p:attrName>ppt_x</p:attrName>
                                          <p:attrName>ppt_y</p:attrName>
                                        </p:attrNameLst>
                                      </p:cBhvr>
                                      <p:rCtr x="0" y="0"/>
                                    </p:animMotion>
                                    <p:animEffect transition="in" filter="fade">
                                      <p:cBhvr>
                                        <p:cTn id="60" dur="1000"/>
                                        <p:tgtEl>
                                          <p:spTgt spid="457"/>
                                        </p:tgtEl>
                                      </p:cBhvr>
                                    </p:animEffect>
                                  </p:childTnLst>
                                </p:cTn>
                              </p:par>
                              <p:par>
                                <p:cTn id="61" presetID="52" presetClass="entr" presetSubtype="0" fill="hold" nodeType="withEffect">
                                  <p:stCondLst>
                                    <p:cond delay="3500"/>
                                  </p:stCondLst>
                                  <p:childTnLst>
                                    <p:set>
                                      <p:cBhvr>
                                        <p:cTn id="62" dur="1" fill="hold">
                                          <p:stCondLst>
                                            <p:cond delay="0"/>
                                          </p:stCondLst>
                                        </p:cTn>
                                        <p:tgtEl>
                                          <p:spTgt spid="459"/>
                                        </p:tgtEl>
                                        <p:attrNameLst>
                                          <p:attrName>style.visibility</p:attrName>
                                        </p:attrNameLst>
                                      </p:cBhvr>
                                      <p:to>
                                        <p:strVal val="visible"/>
                                      </p:to>
                                    </p:set>
                                    <p:animScale>
                                      <p:cBhvr>
                                        <p:cTn id="63" dur="1000" decel="50000" fill="hold">
                                          <p:stCondLst>
                                            <p:cond delay="0"/>
                                          </p:stCondLst>
                                        </p:cTn>
                                        <p:tgtEl>
                                          <p:spTgt spid="4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4" dur="1000" decel="50000" fill="hold">
                                          <p:stCondLst>
                                            <p:cond delay="0"/>
                                          </p:stCondLst>
                                        </p:cTn>
                                        <p:tgtEl>
                                          <p:spTgt spid="459"/>
                                        </p:tgtEl>
                                        <p:attrNameLst>
                                          <p:attrName>ppt_x</p:attrName>
                                          <p:attrName>ppt_y</p:attrName>
                                        </p:attrNameLst>
                                      </p:cBhvr>
                                      <p:rCtr x="0" y="0"/>
                                    </p:animMotion>
                                    <p:animEffect transition="in" filter="fade">
                                      <p:cBhvr>
                                        <p:cTn id="65" dur="1000"/>
                                        <p:tgtEl>
                                          <p:spTgt spid="459"/>
                                        </p:tgtEl>
                                      </p:cBhvr>
                                    </p:animEffect>
                                  </p:childTnLst>
                                </p:cTn>
                              </p:par>
                              <p:par>
                                <p:cTn id="66" presetID="12" presetClass="entr" presetSubtype="4" fill="hold" grpId="0" nodeType="withEffect">
                                  <p:stCondLst>
                                    <p:cond delay="4200"/>
                                  </p:stCondLst>
                                  <p:childTnLst>
                                    <p:set>
                                      <p:cBhvr>
                                        <p:cTn id="67" dur="1" fill="hold">
                                          <p:stCondLst>
                                            <p:cond delay="0"/>
                                          </p:stCondLst>
                                        </p:cTn>
                                        <p:tgtEl>
                                          <p:spTgt spid="455"/>
                                        </p:tgtEl>
                                        <p:attrNameLst>
                                          <p:attrName>style.visibility</p:attrName>
                                        </p:attrNameLst>
                                      </p:cBhvr>
                                      <p:to>
                                        <p:strVal val="visible"/>
                                      </p:to>
                                    </p:set>
                                    <p:anim calcmode="lin" valueType="num">
                                      <p:cBhvr additive="base">
                                        <p:cTn id="68" dur="750"/>
                                        <p:tgtEl>
                                          <p:spTgt spid="455"/>
                                        </p:tgtEl>
                                        <p:attrNameLst>
                                          <p:attrName>ppt_y</p:attrName>
                                        </p:attrNameLst>
                                      </p:cBhvr>
                                      <p:tavLst>
                                        <p:tav tm="0">
                                          <p:val>
                                            <p:strVal val="#ppt_y+#ppt_h*1.125000"/>
                                          </p:val>
                                        </p:tav>
                                        <p:tav tm="100000">
                                          <p:val>
                                            <p:strVal val="#ppt_y"/>
                                          </p:val>
                                        </p:tav>
                                      </p:tavLst>
                                    </p:anim>
                                    <p:animEffect transition="in" filter="wipe(up)">
                                      <p:cBhvr>
                                        <p:cTn id="69" dur="750"/>
                                        <p:tgtEl>
                                          <p:spTgt spid="45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barn(inVertical)">
                                      <p:cBhvr>
                                        <p:cTn id="74" dur="500"/>
                                        <p:tgtEl>
                                          <p:spTgt spid="3"/>
                                        </p:tgtEl>
                                      </p:cBhvr>
                                    </p:animEffect>
                                  </p:childTnLst>
                                </p:cTn>
                              </p:par>
                            </p:childTnLst>
                          </p:cTn>
                        </p:par>
                        <p:par>
                          <p:cTn id="75" fill="hold">
                            <p:stCondLst>
                              <p:cond delay="500"/>
                            </p:stCondLst>
                            <p:childTnLst>
                              <p:par>
                                <p:cTn id="76" presetID="12" presetClass="entr" presetSubtype="4" fill="hold" grpId="0" nodeType="afterEffect">
                                  <p:stCondLst>
                                    <p:cond delay="0"/>
                                  </p:stCondLst>
                                  <p:childTnLst>
                                    <p:set>
                                      <p:cBhvr>
                                        <p:cTn id="77" dur="1" fill="hold">
                                          <p:stCondLst>
                                            <p:cond delay="0"/>
                                          </p:stCondLst>
                                        </p:cTn>
                                        <p:tgtEl>
                                          <p:spTgt spid="454"/>
                                        </p:tgtEl>
                                        <p:attrNameLst>
                                          <p:attrName>style.visibility</p:attrName>
                                        </p:attrNameLst>
                                      </p:cBhvr>
                                      <p:to>
                                        <p:strVal val="visible"/>
                                      </p:to>
                                    </p:set>
                                    <p:anim calcmode="lin" valueType="num">
                                      <p:cBhvr additive="base">
                                        <p:cTn id="78" dur="750"/>
                                        <p:tgtEl>
                                          <p:spTgt spid="454"/>
                                        </p:tgtEl>
                                        <p:attrNameLst>
                                          <p:attrName>ppt_y</p:attrName>
                                        </p:attrNameLst>
                                      </p:cBhvr>
                                      <p:tavLst>
                                        <p:tav tm="0">
                                          <p:val>
                                            <p:strVal val="#ppt_y+#ppt_h*1.125000"/>
                                          </p:val>
                                        </p:tav>
                                        <p:tav tm="100000">
                                          <p:val>
                                            <p:strVal val="#ppt_y"/>
                                          </p:val>
                                        </p:tav>
                                      </p:tavLst>
                                    </p:anim>
                                    <p:animEffect transition="in" filter="wipe(up)">
                                      <p:cBhvr>
                                        <p:cTn id="79" dur="750"/>
                                        <p:tgtEl>
                                          <p:spTgt spid="454"/>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453"/>
                                        </p:tgtEl>
                                        <p:attrNameLst>
                                          <p:attrName>style.visibility</p:attrName>
                                        </p:attrNameLst>
                                      </p:cBhvr>
                                      <p:to>
                                        <p:strVal val="visible"/>
                                      </p:to>
                                    </p:set>
                                    <p:anim calcmode="lin" valueType="num">
                                      <p:cBhvr additive="base">
                                        <p:cTn id="82" dur="750"/>
                                        <p:tgtEl>
                                          <p:spTgt spid="453"/>
                                        </p:tgtEl>
                                        <p:attrNameLst>
                                          <p:attrName>ppt_y</p:attrName>
                                        </p:attrNameLst>
                                      </p:cBhvr>
                                      <p:tavLst>
                                        <p:tav tm="0">
                                          <p:val>
                                            <p:strVal val="#ppt_y+#ppt_h*1.125000"/>
                                          </p:val>
                                        </p:tav>
                                        <p:tav tm="100000">
                                          <p:val>
                                            <p:strVal val="#ppt_y"/>
                                          </p:val>
                                        </p:tav>
                                      </p:tavLst>
                                    </p:anim>
                                    <p:animEffect transition="in" filter="wipe(up)">
                                      <p:cBhvr>
                                        <p:cTn id="83" dur="75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54" grpId="0" animBg="1"/>
      <p:bldP spid="455" grpId="0" animBg="1"/>
      <p:bldP spid="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05"/>
          <p:cNvGrpSpPr/>
          <p:nvPr/>
        </p:nvGrpSpPr>
        <p:grpSpPr bwMode="auto">
          <a:xfrm>
            <a:off x="3234748" y="3165427"/>
            <a:ext cx="5972752" cy="585307"/>
            <a:chOff x="-302021" y="645925"/>
            <a:chExt cx="11945114" cy="1171411"/>
          </a:xfrm>
        </p:grpSpPr>
        <p:sp>
          <p:nvSpPr>
            <p:cNvPr id="203" name="Shape 203"/>
            <p:cNvSpPr/>
            <p:nvPr/>
          </p:nvSpPr>
          <p:spPr>
            <a:xfrm>
              <a:off x="94937" y="1347117"/>
              <a:ext cx="11548156" cy="470219"/>
            </a:xfrm>
            <a:prstGeom prst="rect">
              <a:avLst/>
            </a:prstGeom>
            <a:noFill/>
            <a:ln w="12700" cap="flat">
              <a:noFill/>
              <a:miter lim="400000"/>
            </a:ln>
            <a:effectLst/>
          </p:spPr>
          <p:txBody>
            <a:bodyPr lIns="22860" tIns="22860" rIns="22860" bIns="22860"/>
            <a:lstStyle>
              <a:lvl1pPr algn="l" defTabSz="914400">
                <a:lnSpc>
                  <a:spcPct val="130000"/>
                </a:lnSpc>
                <a:defRPr sz="155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775" kern="0" dirty="0">
                <a:solidFill>
                  <a:schemeClr val="bg1"/>
                </a:solidFill>
              </a:endParaRPr>
            </a:p>
          </p:txBody>
        </p:sp>
        <p:sp>
          <p:nvSpPr>
            <p:cNvPr id="19459" name="Shape 204"/>
            <p:cNvSpPr>
              <a:spLocks noChangeArrowheads="1"/>
            </p:cNvSpPr>
            <p:nvPr/>
          </p:nvSpPr>
          <p:spPr bwMode="auto">
            <a:xfrm>
              <a:off x="-302021" y="645925"/>
              <a:ext cx="11734417" cy="116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ctr" defTabSz="1219200" eaLnBrk="1" hangingPunct="1"/>
              <a:r>
                <a:rPr lang="en-US" altLang="zh-CN" sz="2400" dirty="0">
                  <a:solidFill>
                    <a:schemeClr val="bg1"/>
                  </a:solidFill>
                  <a:latin typeface="Comic Sans MS" panose="030F0702030302020204" charset="0"/>
                  <a:cs typeface="Comic Sans MS" panose="030F0702030302020204" charset="0"/>
                  <a:sym typeface="Arial" panose="020B0604020202020204" pitchFamily="34" charset="0"/>
                </a:rPr>
                <a:t>Professional Freedom for Everyone</a:t>
              </a:r>
              <a:endParaRPr lang="en-US" altLang="zh-CN" sz="2400" dirty="0">
                <a:solidFill>
                  <a:schemeClr val="bg1"/>
                </a:solidFill>
                <a:latin typeface="Comic Sans MS" panose="030F0702030302020204" charset="0"/>
                <a:cs typeface="Comic Sans MS" panose="030F0702030302020204" charset="0"/>
                <a:sym typeface="Arial" panose="020B0604020202020204" pitchFamily="34" charset="0"/>
              </a:endParaRPr>
            </a:p>
          </p:txBody>
        </p:sp>
      </p:grpSp>
      <p:sp>
        <p:nvSpPr>
          <p:cNvPr id="19460" name="Shape 206"/>
          <p:cNvSpPr>
            <a:spLocks noChangeArrowheads="1"/>
          </p:cNvSpPr>
          <p:nvPr/>
        </p:nvSpPr>
        <p:spPr bwMode="auto">
          <a:xfrm>
            <a:off x="3033184" y="267970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461" name="Shape 207"/>
          <p:cNvSpPr>
            <a:spLocks noChangeArrowheads="1"/>
          </p:cNvSpPr>
          <p:nvPr/>
        </p:nvSpPr>
        <p:spPr bwMode="auto">
          <a:xfrm rot="10800000">
            <a:off x="9137651" y="267970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9462" name="Shape 208"/>
          <p:cNvSpPr>
            <a:spLocks noChangeShapeType="1"/>
          </p:cNvSpPr>
          <p:nvPr/>
        </p:nvSpPr>
        <p:spPr bwMode="auto">
          <a:xfrm flipV="1">
            <a:off x="9762067"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9463" name="Shape 209"/>
          <p:cNvSpPr>
            <a:spLocks noChangeShapeType="1"/>
          </p:cNvSpPr>
          <p:nvPr/>
        </p:nvSpPr>
        <p:spPr bwMode="auto">
          <a:xfrm flipV="1">
            <a:off x="1013036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9464" name="Shape 210"/>
          <p:cNvSpPr>
            <a:spLocks noChangeShapeType="1"/>
          </p:cNvSpPr>
          <p:nvPr/>
        </p:nvSpPr>
        <p:spPr bwMode="auto">
          <a:xfrm flipV="1">
            <a:off x="2641600"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eaLnBrk="0" hangingPunct="0"/>
            <a:endParaRPr lang="zh-CN" altLang="en-US" sz="2400"/>
          </a:p>
        </p:txBody>
      </p:sp>
      <p:sp>
        <p:nvSpPr>
          <p:cNvPr id="19465" name="Shape 211"/>
          <p:cNvSpPr>
            <a:spLocks noChangeShapeType="1"/>
          </p:cNvSpPr>
          <p:nvPr/>
        </p:nvSpPr>
        <p:spPr bwMode="auto">
          <a:xfrm flipV="1">
            <a:off x="225001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eaLnBrk="0" hangingPunct="0"/>
            <a:endParaRPr lang="zh-CN" altLang="en-US" sz="2400"/>
          </a:p>
        </p:txBody>
      </p:sp>
      <p:pic>
        <p:nvPicPr>
          <p:cNvPr id="19466" name="pasted-image.pd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315674">
            <a:off x="5253567" y="1919818"/>
            <a:ext cx="482600" cy="84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67" name="Shape 213"/>
          <p:cNvSpPr>
            <a:spLocks noChangeArrowheads="1"/>
          </p:cNvSpPr>
          <p:nvPr/>
        </p:nvSpPr>
        <p:spPr bwMode="auto">
          <a:xfrm rot="-2528344">
            <a:off x="3363384" y="1439334"/>
            <a:ext cx="6246283" cy="656167"/>
          </a:xfrm>
          <a:custGeom>
            <a:avLst/>
            <a:gdLst>
              <a:gd name="T0" fmla="*/ 0 w 21600"/>
              <a:gd name="T1" fmla="*/ 21437 h 21437"/>
              <a:gd name="T2" fmla="*/ 10926 w 21600"/>
              <a:gd name="T3" fmla="*/ 3 h 21437"/>
              <a:gd name="T4" fmla="*/ 21600 w 21600"/>
              <a:gd name="T5" fmla="*/ 21437 h 21437"/>
            </a:gdLst>
            <a:ahLst/>
            <a:cxnLst>
              <a:cxn ang="0">
                <a:pos x="T0" y="T1"/>
              </a:cxn>
              <a:cxn ang="0">
                <a:pos x="T2" y="T3"/>
              </a:cxn>
              <a:cxn ang="0">
                <a:pos x="T4" y="T5"/>
              </a:cxn>
            </a:cxnLst>
            <a:rect l="0" t="0" r="r" b="b"/>
            <a:pathLst>
              <a:path w="21600" h="21437">
                <a:moveTo>
                  <a:pt x="0" y="21437"/>
                </a:moveTo>
                <a:cubicBezTo>
                  <a:pt x="3444" y="7139"/>
                  <a:pt x="7166" y="-163"/>
                  <a:pt x="10926" y="3"/>
                </a:cubicBezTo>
                <a:cubicBezTo>
                  <a:pt x="14602" y="166"/>
                  <a:pt x="18235" y="7461"/>
                  <a:pt x="21600" y="21437"/>
                </a:cubicBezTo>
              </a:path>
            </a:pathLst>
          </a:custGeom>
          <a:noFill/>
          <a:ln w="635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grpSp>
        <p:nvGrpSpPr>
          <p:cNvPr id="19468" name="Group 216"/>
          <p:cNvGrpSpPr/>
          <p:nvPr/>
        </p:nvGrpSpPr>
        <p:grpSpPr bwMode="auto">
          <a:xfrm>
            <a:off x="1066801" y="5308600"/>
            <a:ext cx="2434167" cy="465621"/>
            <a:chOff x="11473" y="0"/>
            <a:chExt cx="4870742" cy="929554"/>
          </a:xfrm>
        </p:grpSpPr>
        <p:sp>
          <p:nvSpPr>
            <p:cNvPr id="19469" name="Shape 214"/>
            <p:cNvSpPr>
              <a:spLocks noChangeArrowheads="1"/>
            </p:cNvSpPr>
            <p:nvPr/>
          </p:nvSpPr>
          <p:spPr bwMode="auto">
            <a:xfrm>
              <a:off x="11473" y="646528"/>
              <a:ext cx="4870742" cy="28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hangingPunct="1">
                <a:lnSpc>
                  <a:spcPct val="130000"/>
                </a:lnSpc>
              </a:pPr>
              <a:endParaRPr lang="en-US" altLang="zh-CN" sz="535"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15" name="Shape 215"/>
            <p:cNvSpPr/>
            <p:nvPr/>
          </p:nvSpPr>
          <p:spPr>
            <a:xfrm>
              <a:off x="15709" y="0"/>
              <a:ext cx="92508" cy="552994"/>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1500" kern="0" dirty="0">
                <a:solidFill>
                  <a:schemeClr val="bg1"/>
                </a:solidFill>
              </a:endParaRPr>
            </a:p>
          </p:txBody>
        </p:sp>
      </p:grpSp>
      <p:grpSp>
        <p:nvGrpSpPr>
          <p:cNvPr id="19471" name="Group 219"/>
          <p:cNvGrpSpPr/>
          <p:nvPr/>
        </p:nvGrpSpPr>
        <p:grpSpPr bwMode="auto">
          <a:xfrm>
            <a:off x="5016501" y="5308600"/>
            <a:ext cx="2436284" cy="487101"/>
            <a:chOff x="11473" y="0"/>
            <a:chExt cx="4870742" cy="974464"/>
          </a:xfrm>
        </p:grpSpPr>
        <p:sp>
          <p:nvSpPr>
            <p:cNvPr id="217" name="Shape 217"/>
            <p:cNvSpPr/>
            <p:nvPr/>
          </p:nvSpPr>
          <p:spPr>
            <a:xfrm>
              <a:off x="11473" y="647876"/>
              <a:ext cx="4870742" cy="326588"/>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655" kern="0" dirty="0">
                <a:solidFill>
                  <a:schemeClr val="bg1"/>
                </a:solidFill>
              </a:endParaRPr>
            </a:p>
          </p:txBody>
        </p:sp>
        <p:sp>
          <p:nvSpPr>
            <p:cNvPr id="218" name="Shape 218"/>
            <p:cNvSpPr/>
            <p:nvPr/>
          </p:nvSpPr>
          <p:spPr>
            <a:xfrm>
              <a:off x="15705" y="0"/>
              <a:ext cx="92427" cy="554147"/>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1500" kern="0" dirty="0">
                <a:solidFill>
                  <a:schemeClr val="bg1"/>
                </a:solidFill>
              </a:endParaRPr>
            </a:p>
          </p:txBody>
        </p:sp>
      </p:grpSp>
      <p:grpSp>
        <p:nvGrpSpPr>
          <p:cNvPr id="19474" name="Group 222"/>
          <p:cNvGrpSpPr/>
          <p:nvPr/>
        </p:nvGrpSpPr>
        <p:grpSpPr bwMode="auto">
          <a:xfrm>
            <a:off x="8968317" y="5308600"/>
            <a:ext cx="2436283" cy="487101"/>
            <a:chOff x="11473" y="0"/>
            <a:chExt cx="4870742" cy="972438"/>
          </a:xfrm>
        </p:grpSpPr>
        <p:sp>
          <p:nvSpPr>
            <p:cNvPr id="220" name="Shape 220"/>
            <p:cNvSpPr/>
            <p:nvPr/>
          </p:nvSpPr>
          <p:spPr>
            <a:xfrm>
              <a:off x="11473" y="646529"/>
              <a:ext cx="4870742" cy="325909"/>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655" kern="0" dirty="0">
                <a:solidFill>
                  <a:schemeClr val="bg1"/>
                </a:solidFill>
              </a:endParaRPr>
            </a:p>
          </p:txBody>
        </p:sp>
        <p:sp>
          <p:nvSpPr>
            <p:cNvPr id="221" name="Shape 221"/>
            <p:cNvSpPr/>
            <p:nvPr/>
          </p:nvSpPr>
          <p:spPr>
            <a:xfrm>
              <a:off x="15703" y="0"/>
              <a:ext cx="92427" cy="552995"/>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a:defRPr sz="1800">
                  <a:solidFill>
                    <a:srgbClr val="000000"/>
                  </a:solidFill>
                </a:defRPr>
              </a:pPr>
              <a:endParaRPr sz="1500" kern="0" dirty="0">
                <a:solidFill>
                  <a:schemeClr val="bg1"/>
                </a:solidFill>
              </a:endParaRPr>
            </a:p>
          </p:txBody>
        </p:sp>
      </p:grpSp>
      <p:sp>
        <p:nvSpPr>
          <p:cNvPr id="19483" name="Shape 229"/>
          <p:cNvSpPr>
            <a:spLocks noChangeArrowheads="1"/>
          </p:cNvSpPr>
          <p:nvPr/>
        </p:nvSpPr>
        <p:spPr bwMode="auto">
          <a:xfrm>
            <a:off x="1638667" y="315384"/>
            <a:ext cx="8619067" cy="3200400"/>
          </a:xfrm>
          <a:prstGeom prst="rect">
            <a:avLst/>
          </a:prstGeom>
          <a:noFill/>
          <a:ln w="3175">
            <a:solidFill>
              <a:srgbClr val="FFFFFF">
                <a:alpha val="29019"/>
              </a:srgbClr>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600">
              <a:solidFill>
                <a:schemeClr val="bg1"/>
              </a:solidFill>
            </a:endParaRPr>
          </a:p>
        </p:txBody>
      </p:sp>
      <p:sp>
        <p:nvSpPr>
          <p:cNvPr id="3" name="矩形 2"/>
          <p:cNvSpPr/>
          <p:nvPr/>
        </p:nvSpPr>
        <p:spPr>
          <a:xfrm>
            <a:off x="3014500" y="564246"/>
            <a:ext cx="5867400" cy="793444"/>
          </a:xfrm>
          <a:prstGeom prst="rect">
            <a:avLst/>
          </a:prstGeom>
          <a:no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455" latinLnBrk="1" hangingPunct="0"/>
            <a:endParaRPr lang="zh-CN" altLang="en-US" sz="4265">
              <a:solidFill>
                <a:srgbClr val="FFFFFF"/>
              </a:solidFill>
              <a:sym typeface="Helvetica Light"/>
            </a:endParaRPr>
          </a:p>
        </p:txBody>
      </p:sp>
      <p:sp>
        <p:nvSpPr>
          <p:cNvPr id="5" name="文本框 4"/>
          <p:cNvSpPr txBox="1"/>
          <p:nvPr/>
        </p:nvSpPr>
        <p:spPr>
          <a:xfrm>
            <a:off x="3136900" y="1078865"/>
            <a:ext cx="6062980" cy="626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455" latinLnBrk="1" hangingPunct="0"/>
            <a:r>
              <a:rPr lang="en-US" altLang="zh-CN" sz="3200" dirty="0">
                <a:solidFill>
                  <a:schemeClr val="bg1"/>
                </a:solidFill>
                <a:effectLst>
                  <a:outerShdw blurRad="38100" dist="38100" dir="2700000" algn="tl">
                    <a:srgbClr val="000000">
                      <a:alpha val="43137"/>
                    </a:srgbClr>
                  </a:outerShdw>
                </a:effectLst>
                <a:latin typeface="Comic Sans MS" panose="030F0702030302020204" charset="0"/>
                <a:cs typeface="Comic Sans MS" panose="030F0702030302020204" charset="0"/>
              </a:rPr>
              <a:t>Fundamental Rights of Citizens</a:t>
            </a:r>
            <a:r>
              <a:rPr lang="en-US" altLang="zh-CN" sz="3200" dirty="0">
                <a:solidFill>
                  <a:schemeClr val="bg1"/>
                </a:solidFill>
                <a:effectLst>
                  <a:outerShdw blurRad="38100" dist="38100" dir="2700000" algn="tl">
                    <a:srgbClr val="000000">
                      <a:alpha val="43137"/>
                    </a:srgbClr>
                  </a:outerShdw>
                </a:effectLst>
              </a:rPr>
              <a:t> </a:t>
            </a:r>
            <a:endParaRPr lang="en-US" altLang="zh-CN" sz="3200" dirty="0">
              <a:solidFill>
                <a:schemeClr val="bg1"/>
              </a:solidFill>
              <a:effectLst>
                <a:outerShdw blurRad="38100" dist="38100" dir="2700000" algn="tl">
                  <a:srgbClr val="000000">
                    <a:alpha val="43137"/>
                  </a:srgbClr>
                </a:outerShdw>
              </a:effectLst>
              <a:sym typeface="Helvetica Ligh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2" name="文本框 1"/>
          <p:cNvSpPr txBox="1"/>
          <p:nvPr/>
        </p:nvSpPr>
        <p:spPr>
          <a:xfrm>
            <a:off x="-228600" y="143828"/>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Constitution</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fade">
                                      <p:cBhvr>
                                        <p:cTn id="12" dur="500"/>
                                        <p:tgtEl>
                                          <p:spTgt spid="19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3" name="文本框 2"/>
          <p:cNvSpPr txBox="1"/>
          <p:nvPr/>
        </p:nvSpPr>
        <p:spPr>
          <a:xfrm>
            <a:off x="1964055" y="2085340"/>
            <a:ext cx="8263890" cy="26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1"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The Queen saw this tragic scene and decided to make political changes. She wanted robots to run the country. So she used her life to create a      string of codes that she fed into the brains of   robots throughout the country. And a whole new country was born</a:t>
            </a:r>
            <a:r>
              <a:rPr kumimoji="0" lang="en-US" altLang="zh-CN" sz="28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a:t>
            </a:r>
            <a:endParaRPr kumimoji="0" lang="en-US" altLang="zh-CN" sz="28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advTm="13000">
        <p:wipe dir="d"/>
      </p:transition>
    </mc:Choice>
    <mc:Fallback>
      <p:transition spd="slow" advTm="13000">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05"/>
          <p:cNvGrpSpPr/>
          <p:nvPr/>
        </p:nvGrpSpPr>
        <p:grpSpPr bwMode="auto">
          <a:xfrm>
            <a:off x="3234748" y="3165427"/>
            <a:ext cx="5972752" cy="585307"/>
            <a:chOff x="-302021" y="645925"/>
            <a:chExt cx="11945114" cy="1171411"/>
          </a:xfrm>
        </p:grpSpPr>
        <p:sp>
          <p:nvSpPr>
            <p:cNvPr id="203" name="Shape 203"/>
            <p:cNvSpPr/>
            <p:nvPr/>
          </p:nvSpPr>
          <p:spPr>
            <a:xfrm>
              <a:off x="94937" y="1347117"/>
              <a:ext cx="11548156" cy="470219"/>
            </a:xfrm>
            <a:prstGeom prst="rect">
              <a:avLst/>
            </a:prstGeom>
            <a:noFill/>
            <a:ln w="12700" cap="flat">
              <a:noFill/>
              <a:miter lim="400000"/>
            </a:ln>
            <a:effectLst/>
          </p:spPr>
          <p:txBody>
            <a:bodyPr lIns="22860" tIns="22860" rIns="22860" bIns="22860"/>
            <a:lstStyle>
              <a:lvl1pPr algn="l" defTabSz="914400">
                <a:lnSpc>
                  <a:spcPct val="130000"/>
                </a:lnSpc>
                <a:defRPr sz="155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775" kern="0" dirty="0"/>
            </a:p>
          </p:txBody>
        </p:sp>
        <p:sp>
          <p:nvSpPr>
            <p:cNvPr id="19459" name="Shape 204"/>
            <p:cNvSpPr>
              <a:spLocks noChangeArrowheads="1"/>
            </p:cNvSpPr>
            <p:nvPr/>
          </p:nvSpPr>
          <p:spPr bwMode="auto">
            <a:xfrm>
              <a:off x="-302021" y="645925"/>
              <a:ext cx="11734417" cy="116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2400" dirty="0">
                  <a:solidFill>
                    <a:srgbClr val="FFFFFF"/>
                  </a:solidFill>
                  <a:latin typeface="Comic Sans MS" panose="030F0702030302020204" charset="0"/>
                  <a:cs typeface="Comic Sans MS" panose="030F0702030302020204" charset="0"/>
                  <a:sym typeface="Arial" panose="020B0604020202020204" pitchFamily="34" charset="0"/>
                </a:rPr>
                <a:t>Citizens Obey Robot Management</a:t>
              </a:r>
              <a:endParaRPr lang="en-US" altLang="zh-CN" sz="2400" dirty="0">
                <a:solidFill>
                  <a:srgbClr val="FFFFFF"/>
                </a:solidFill>
                <a:latin typeface="Comic Sans MS" panose="030F0702030302020204" charset="0"/>
                <a:cs typeface="Comic Sans MS" panose="030F0702030302020204" charset="0"/>
                <a:sym typeface="Arial" panose="020B0604020202020204" pitchFamily="34" charset="0"/>
              </a:endParaRPr>
            </a:p>
          </p:txBody>
        </p:sp>
      </p:grpSp>
      <p:sp>
        <p:nvSpPr>
          <p:cNvPr id="19460" name="Shape 206"/>
          <p:cNvSpPr>
            <a:spLocks noChangeArrowheads="1"/>
          </p:cNvSpPr>
          <p:nvPr/>
        </p:nvSpPr>
        <p:spPr bwMode="auto">
          <a:xfrm>
            <a:off x="3033184" y="2679701"/>
            <a:ext cx="254000"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sp>
        <p:nvSpPr>
          <p:cNvPr id="19461" name="Shape 207"/>
          <p:cNvSpPr>
            <a:spLocks noChangeArrowheads="1"/>
          </p:cNvSpPr>
          <p:nvPr/>
        </p:nvSpPr>
        <p:spPr bwMode="auto">
          <a:xfrm rot="10800000">
            <a:off x="9137651" y="2679701"/>
            <a:ext cx="256116" cy="1318684"/>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sp>
        <p:nvSpPr>
          <p:cNvPr id="19462" name="Shape 208"/>
          <p:cNvSpPr>
            <a:spLocks noChangeShapeType="1"/>
          </p:cNvSpPr>
          <p:nvPr/>
        </p:nvSpPr>
        <p:spPr bwMode="auto">
          <a:xfrm flipV="1">
            <a:off x="9762067"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sp>
        <p:nvSpPr>
          <p:cNvPr id="19463" name="Shape 209"/>
          <p:cNvSpPr>
            <a:spLocks noChangeShapeType="1"/>
          </p:cNvSpPr>
          <p:nvPr/>
        </p:nvSpPr>
        <p:spPr bwMode="auto">
          <a:xfrm flipV="1">
            <a:off x="1013036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sp>
        <p:nvSpPr>
          <p:cNvPr id="19464" name="Shape 210"/>
          <p:cNvSpPr>
            <a:spLocks noChangeShapeType="1"/>
          </p:cNvSpPr>
          <p:nvPr/>
        </p:nvSpPr>
        <p:spPr bwMode="auto">
          <a:xfrm flipV="1">
            <a:off x="2641600" y="2760134"/>
            <a:ext cx="0" cy="1155700"/>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sp>
        <p:nvSpPr>
          <p:cNvPr id="19465" name="Shape 211"/>
          <p:cNvSpPr>
            <a:spLocks noChangeShapeType="1"/>
          </p:cNvSpPr>
          <p:nvPr/>
        </p:nvSpPr>
        <p:spPr bwMode="auto">
          <a:xfrm flipV="1">
            <a:off x="2250017" y="2908301"/>
            <a:ext cx="0" cy="861484"/>
          </a:xfrm>
          <a:prstGeom prst="line">
            <a:avLst/>
          </a:prstGeom>
          <a:noFill/>
          <a:ln w="25400">
            <a:solidFill>
              <a:srgbClr val="FFFFFF"/>
            </a:solidFill>
            <a:miter lim="400000"/>
          </a:ln>
          <a:extLst>
            <a:ext uri="{909E8E84-426E-40DD-AFC4-6F175D3DCCD1}">
              <a14:hiddenFill xmlns:a14="http://schemas.microsoft.com/office/drawing/2010/main">
                <a:no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pic>
        <p:nvPicPr>
          <p:cNvPr id="19466" name="pasted-image.pd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315674">
            <a:off x="5253567" y="1919818"/>
            <a:ext cx="482600" cy="84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67" name="Shape 213"/>
          <p:cNvSpPr>
            <a:spLocks noChangeArrowheads="1"/>
          </p:cNvSpPr>
          <p:nvPr/>
        </p:nvSpPr>
        <p:spPr bwMode="auto">
          <a:xfrm rot="-2528344">
            <a:off x="3363384" y="1439334"/>
            <a:ext cx="6246283" cy="656167"/>
          </a:xfrm>
          <a:custGeom>
            <a:avLst/>
            <a:gdLst>
              <a:gd name="T0" fmla="*/ 0 w 21600"/>
              <a:gd name="T1" fmla="*/ 21437 h 21437"/>
              <a:gd name="T2" fmla="*/ 10926 w 21600"/>
              <a:gd name="T3" fmla="*/ 3 h 21437"/>
              <a:gd name="T4" fmla="*/ 21600 w 21600"/>
              <a:gd name="T5" fmla="*/ 21437 h 21437"/>
            </a:gdLst>
            <a:ahLst/>
            <a:cxnLst>
              <a:cxn ang="0">
                <a:pos x="T0" y="T1"/>
              </a:cxn>
              <a:cxn ang="0">
                <a:pos x="T2" y="T3"/>
              </a:cxn>
              <a:cxn ang="0">
                <a:pos x="T4" y="T5"/>
              </a:cxn>
            </a:cxnLst>
            <a:rect l="0" t="0" r="r" b="b"/>
            <a:pathLst>
              <a:path w="21600" h="21437">
                <a:moveTo>
                  <a:pt x="0" y="21437"/>
                </a:moveTo>
                <a:cubicBezTo>
                  <a:pt x="3444" y="7139"/>
                  <a:pt x="7166" y="-163"/>
                  <a:pt x="10926" y="3"/>
                </a:cubicBezTo>
                <a:cubicBezTo>
                  <a:pt x="14602" y="166"/>
                  <a:pt x="18235" y="7461"/>
                  <a:pt x="21600" y="21437"/>
                </a:cubicBezTo>
              </a:path>
            </a:pathLst>
          </a:custGeom>
          <a:noFill/>
          <a:ln w="635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defRPr/>
            </a:pPr>
            <a:endParaRPr lang="zh-CN" altLang="en-US" sz="2400">
              <a:solidFill>
                <a:srgbClr val="000000"/>
              </a:solidFill>
              <a:latin typeface="Helvetica Light"/>
              <a:sym typeface="Helvetica Light"/>
            </a:endParaRPr>
          </a:p>
        </p:txBody>
      </p:sp>
      <p:grpSp>
        <p:nvGrpSpPr>
          <p:cNvPr id="19468" name="Group 216"/>
          <p:cNvGrpSpPr/>
          <p:nvPr/>
        </p:nvGrpSpPr>
        <p:grpSpPr bwMode="auto">
          <a:xfrm>
            <a:off x="1066801" y="5308600"/>
            <a:ext cx="2434167" cy="465621"/>
            <a:chOff x="11473" y="0"/>
            <a:chExt cx="4870742" cy="929554"/>
          </a:xfrm>
        </p:grpSpPr>
        <p:sp>
          <p:nvSpPr>
            <p:cNvPr id="19469" name="Shape 214"/>
            <p:cNvSpPr>
              <a:spLocks noChangeArrowheads="1"/>
            </p:cNvSpPr>
            <p:nvPr/>
          </p:nvSpPr>
          <p:spPr bwMode="auto">
            <a:xfrm>
              <a:off x="11473" y="646528"/>
              <a:ext cx="4870742" cy="28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2860" tIns="22860" rIns="22860" bIns="22860">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defTabSz="1219200" eaLnBrk="1" fontAlgn="base" hangingPunct="1">
                <a:lnSpc>
                  <a:spcPct val="130000"/>
                </a:lnSpc>
                <a:spcBef>
                  <a:spcPct val="0"/>
                </a:spcBef>
                <a:spcAft>
                  <a:spcPct val="0"/>
                </a:spcAft>
                <a:defRPr/>
              </a:pPr>
              <a:endParaRPr lang="en-US" altLang="zh-CN" sz="535" dirty="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215" name="Shape 215"/>
            <p:cNvSpPr/>
            <p:nvPr/>
          </p:nvSpPr>
          <p:spPr>
            <a:xfrm>
              <a:off x="15709" y="0"/>
              <a:ext cx="92508" cy="552994"/>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1500" kern="0" dirty="0"/>
            </a:p>
          </p:txBody>
        </p:sp>
      </p:grpSp>
      <p:grpSp>
        <p:nvGrpSpPr>
          <p:cNvPr id="19471" name="Group 219"/>
          <p:cNvGrpSpPr/>
          <p:nvPr/>
        </p:nvGrpSpPr>
        <p:grpSpPr bwMode="auto">
          <a:xfrm>
            <a:off x="5016501" y="5308600"/>
            <a:ext cx="2436284" cy="487101"/>
            <a:chOff x="11473" y="0"/>
            <a:chExt cx="4870742" cy="974464"/>
          </a:xfrm>
        </p:grpSpPr>
        <p:sp>
          <p:nvSpPr>
            <p:cNvPr id="217" name="Shape 217"/>
            <p:cNvSpPr/>
            <p:nvPr/>
          </p:nvSpPr>
          <p:spPr>
            <a:xfrm>
              <a:off x="11473" y="647876"/>
              <a:ext cx="4870742" cy="326588"/>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655" kern="0" dirty="0"/>
            </a:p>
          </p:txBody>
        </p:sp>
        <p:sp>
          <p:nvSpPr>
            <p:cNvPr id="218" name="Shape 218"/>
            <p:cNvSpPr/>
            <p:nvPr/>
          </p:nvSpPr>
          <p:spPr>
            <a:xfrm>
              <a:off x="15705" y="0"/>
              <a:ext cx="92427" cy="554147"/>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1500" kern="0" dirty="0"/>
            </a:p>
          </p:txBody>
        </p:sp>
      </p:grpSp>
      <p:grpSp>
        <p:nvGrpSpPr>
          <p:cNvPr id="19474" name="Group 222"/>
          <p:cNvGrpSpPr/>
          <p:nvPr/>
        </p:nvGrpSpPr>
        <p:grpSpPr bwMode="auto">
          <a:xfrm>
            <a:off x="8968317" y="5308600"/>
            <a:ext cx="2436283" cy="487101"/>
            <a:chOff x="11473" y="0"/>
            <a:chExt cx="4870742" cy="972438"/>
          </a:xfrm>
        </p:grpSpPr>
        <p:sp>
          <p:nvSpPr>
            <p:cNvPr id="220" name="Shape 220"/>
            <p:cNvSpPr/>
            <p:nvPr/>
          </p:nvSpPr>
          <p:spPr>
            <a:xfrm>
              <a:off x="11473" y="646529"/>
              <a:ext cx="4870742" cy="325909"/>
            </a:xfrm>
            <a:prstGeom prst="rect">
              <a:avLst/>
            </a:prstGeom>
            <a:noFill/>
            <a:ln w="12700" cap="flat">
              <a:noFill/>
              <a:miter lim="400000"/>
            </a:ln>
            <a:effectLst/>
          </p:spPr>
          <p:txBody>
            <a:bodyPr lIns="22860" tIns="22860" rIns="22860" bIns="22860">
              <a:spAutoFit/>
            </a:bodyPr>
            <a:lstStyle>
              <a:lvl1pPr algn="l" defTabSz="914400">
                <a:lnSpc>
                  <a:spcPct val="130000"/>
                </a:lnSpc>
                <a:defRPr sz="130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655" kern="0" dirty="0"/>
            </a:p>
          </p:txBody>
        </p:sp>
        <p:sp>
          <p:nvSpPr>
            <p:cNvPr id="221" name="Shape 221"/>
            <p:cNvSpPr/>
            <p:nvPr/>
          </p:nvSpPr>
          <p:spPr>
            <a:xfrm>
              <a:off x="15703" y="0"/>
              <a:ext cx="92427" cy="552995"/>
            </a:xfrm>
            <a:prstGeom prst="rect">
              <a:avLst/>
            </a:prstGeom>
            <a:noFill/>
            <a:ln w="12700" cap="flat">
              <a:noFill/>
              <a:miter lim="400000"/>
            </a:ln>
            <a:effectLst/>
          </p:spPr>
          <p:txBody>
            <a:bodyPr wrap="none" lIns="22860" tIns="22860" rIns="22860" bIns="22860">
              <a:spAutoFit/>
            </a:bodyPr>
            <a:lstStyle>
              <a:lvl1pPr algn="l" defTabSz="914400">
                <a:defRPr sz="3000">
                  <a:solidFill>
                    <a:srgbClr val="FFFFFF"/>
                  </a:solidFill>
                  <a:latin typeface="Arial" panose="020B0604020202020204"/>
                  <a:ea typeface="Arial" panose="020B0604020202020204"/>
                  <a:cs typeface="Arial" panose="020B0604020202020204"/>
                  <a:sym typeface="Arial" panose="020B0604020202020204"/>
                </a:defRPr>
              </a:lvl1pPr>
            </a:lstStyle>
            <a:p>
              <a:pPr defTabSz="1219200">
                <a:defRPr sz="1800">
                  <a:solidFill>
                    <a:srgbClr val="000000"/>
                  </a:solidFill>
                </a:defRPr>
              </a:pPr>
              <a:endParaRPr sz="1500" kern="0" dirty="0"/>
            </a:p>
          </p:txBody>
        </p:sp>
      </p:grpSp>
      <p:sp>
        <p:nvSpPr>
          <p:cNvPr id="19483" name="Shape 229"/>
          <p:cNvSpPr>
            <a:spLocks noChangeArrowheads="1"/>
          </p:cNvSpPr>
          <p:nvPr/>
        </p:nvSpPr>
        <p:spPr bwMode="auto">
          <a:xfrm>
            <a:off x="1638667" y="315384"/>
            <a:ext cx="8619067" cy="3200400"/>
          </a:xfrm>
          <a:prstGeom prst="rect">
            <a:avLst/>
          </a:prstGeom>
          <a:noFill/>
          <a:ln w="3175">
            <a:solidFill>
              <a:srgbClr val="FFFFFF">
                <a:alpha val="29019"/>
              </a:srgbClr>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algn="ctr" defTabSz="412750" fontAlgn="base">
              <a:spcBef>
                <a:spcPct val="0"/>
              </a:spcBef>
              <a:spcAft>
                <a:spcPct val="0"/>
              </a:spcAft>
              <a:defRPr/>
            </a:pPr>
            <a:endParaRPr lang="zh-CN" altLang="zh-CN" sz="1600">
              <a:solidFill>
                <a:srgbClr val="FFFFFF"/>
              </a:solidFill>
              <a:latin typeface="Helvetica Light"/>
              <a:sym typeface="Helvetica Light"/>
            </a:endParaRPr>
          </a:p>
        </p:txBody>
      </p:sp>
      <p:sp>
        <p:nvSpPr>
          <p:cNvPr id="5" name="文本框 4"/>
          <p:cNvSpPr txBox="1"/>
          <p:nvPr/>
        </p:nvSpPr>
        <p:spPr>
          <a:xfrm>
            <a:off x="2696845" y="1043940"/>
            <a:ext cx="7065010" cy="626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455" latinLnBrk="1" hangingPunct="0">
              <a:defRPr/>
            </a:pPr>
            <a:r>
              <a:rPr lang="en-US" altLang="zh-CN" sz="3200" dirty="0">
                <a:solidFill>
                  <a:srgbClr val="FFFFFF"/>
                </a:solidFill>
                <a:latin typeface="Comic Sans MS" panose="030F0702030302020204" charset="0"/>
                <a:cs typeface="Comic Sans MS" panose="030F0702030302020204" charset="0"/>
                <a:sym typeface="Helvetica Light"/>
              </a:rPr>
              <a:t>Fundamental Obligations of Citizens </a:t>
            </a:r>
            <a:endParaRPr lang="zh-CN" altLang="en-US" sz="3200" dirty="0">
              <a:solidFill>
                <a:srgbClr val="FFFFFF"/>
              </a:solidFill>
              <a:latin typeface="Comic Sans MS" panose="030F0702030302020204" charset="0"/>
              <a:cs typeface="Comic Sans MS" panose="030F0702030302020204" charset="0"/>
              <a:sym typeface="Helvetica Ligh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
        <p:nvSpPr>
          <p:cNvPr id="2" name="文本框 1"/>
          <p:cNvSpPr txBox="1"/>
          <p:nvPr/>
        </p:nvSpPr>
        <p:spPr>
          <a:xfrm>
            <a:off x="-228600" y="143828"/>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Constitution</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7"/>
                                        </p:tgtEl>
                                        <p:attrNameLst>
                                          <p:attrName>style.visibility</p:attrName>
                                        </p:attrNameLst>
                                      </p:cBhvr>
                                      <p:to>
                                        <p:strVal val="visible"/>
                                      </p:to>
                                    </p:set>
                                    <p:animEffect transition="in" filter="fade">
                                      <p:cBhvr>
                                        <p:cTn id="12" dur="500"/>
                                        <p:tgtEl>
                                          <p:spTgt spid="19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240" y="414973"/>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Department</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grpSp>
        <p:nvGrpSpPr>
          <p:cNvPr id="3" name="组合 2"/>
          <p:cNvGrpSpPr/>
          <p:nvPr/>
        </p:nvGrpSpPr>
        <p:grpSpPr bwMode="auto">
          <a:xfrm>
            <a:off x="474980" y="1431925"/>
            <a:ext cx="9153525" cy="4224019"/>
            <a:chOff x="-6755" y="1219540"/>
            <a:chExt cx="2041354" cy="1634173"/>
          </a:xfrm>
        </p:grpSpPr>
        <p:sp>
          <p:nvSpPr>
            <p:cNvPr id="18445" name="Shape 183"/>
            <p:cNvSpPr>
              <a:spLocks noChangeArrowheads="1"/>
            </p:cNvSpPr>
            <p:nvPr/>
          </p:nvSpPr>
          <p:spPr bwMode="auto">
            <a:xfrm>
              <a:off x="-6755" y="1219540"/>
              <a:ext cx="1674151" cy="1634173"/>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22077" y="1359365"/>
              <a:ext cx="2012522" cy="364626"/>
              <a:chOff x="-728424" y="-1959171"/>
              <a:chExt cx="5366725" cy="972336"/>
            </a:xfrm>
          </p:grpSpPr>
          <p:sp>
            <p:nvSpPr>
              <p:cNvPr id="18447" name="Shape 194"/>
              <p:cNvSpPr>
                <a:spLocks noChangeArrowheads="1"/>
              </p:cNvSpPr>
              <p:nvPr/>
            </p:nvSpPr>
            <p:spPr bwMode="auto">
              <a:xfrm>
                <a:off x="-728424" y="-1959171"/>
                <a:ext cx="5366725" cy="42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Robot Ethics</a:t>
                </a:r>
                <a:endParaRPr lang="zh-CN" altLang="en-US" sz="24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590803" y="-1139288"/>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4" name="文本框 3"/>
          <p:cNvSpPr txBox="1"/>
          <p:nvPr/>
        </p:nvSpPr>
        <p:spPr>
          <a:xfrm>
            <a:off x="835660" y="3022600"/>
            <a:ext cx="6772910" cy="1701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evaluation;</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deal with the mistake made by robot;</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coordinating some conflicts between humans and robots</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30000"/>
              </a:lnSpc>
              <a:spcBef>
                <a:spcPts val="0"/>
              </a:spcBef>
              <a:spcAft>
                <a:spcPts val="0"/>
              </a:spcAft>
              <a:buClrTx/>
              <a:buSzTx/>
              <a:buFontTx/>
              <a:buNone/>
            </a:pPr>
            <a:r>
              <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live in harmony.</a:t>
            </a:r>
            <a:endParaRPr kumimoji="0" lang="en-US" altLang="zh-CN" sz="20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pull dir="rd"/>
      </p:transition>
    </mc:Choice>
    <mc:Fallback>
      <p:transition spd="slow">
        <p:pull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000"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ChangeArrowheads="1"/>
          </p:cNvSpPr>
          <p:nvPr/>
        </p:nvSpPr>
        <p:spPr bwMode="auto">
          <a:xfrm>
            <a:off x="4988985" y="4552952"/>
            <a:ext cx="2214033" cy="53763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92155"/>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19" name="Shape 519"/>
          <p:cNvSpPr>
            <a:spLocks noChangeArrowheads="1"/>
          </p:cNvSpPr>
          <p:nvPr/>
        </p:nvSpPr>
        <p:spPr bwMode="auto">
          <a:xfrm>
            <a:off x="4616451" y="4461933"/>
            <a:ext cx="2959100" cy="71966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65881"/>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0" name="Shape 520"/>
          <p:cNvSpPr>
            <a:spLocks noChangeArrowheads="1"/>
          </p:cNvSpPr>
          <p:nvPr/>
        </p:nvSpPr>
        <p:spPr bwMode="auto">
          <a:xfrm>
            <a:off x="5575300" y="4694767"/>
            <a:ext cx="1041400" cy="254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1" name="Shape 521"/>
          <p:cNvSpPr>
            <a:spLocks noChangeArrowheads="1"/>
          </p:cNvSpPr>
          <p:nvPr/>
        </p:nvSpPr>
        <p:spPr bwMode="auto">
          <a:xfrm>
            <a:off x="3204634" y="4313767"/>
            <a:ext cx="5782733" cy="140758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7842"/>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25" name="Shape 525"/>
          <p:cNvSpPr>
            <a:spLocks noChangeArrowheads="1"/>
          </p:cNvSpPr>
          <p:nvPr/>
        </p:nvSpPr>
        <p:spPr bwMode="auto">
          <a:xfrm>
            <a:off x="1985434" y="4119033"/>
            <a:ext cx="8221133" cy="200025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2117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535" name="Shape 535"/>
          <p:cNvSpPr>
            <a:spLocks noChangeArrowheads="1"/>
          </p:cNvSpPr>
          <p:nvPr/>
        </p:nvSpPr>
        <p:spPr bwMode="auto">
          <a:xfrm>
            <a:off x="194734" y="3958167"/>
            <a:ext cx="11802533" cy="28702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1019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347627"/>
            <a:ext cx="12192000" cy="853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wipe dir="d"/>
      </p:transition>
    </mc:Choice>
    <mc:Fallback>
      <p:transition spd="slow">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520"/>
                                        </p:tgtEl>
                                        <p:attrNameLst>
                                          <p:attrName>style.visibility</p:attrName>
                                        </p:attrNameLst>
                                      </p:cBhvr>
                                      <p:to>
                                        <p:strVal val="visible"/>
                                      </p:to>
                                    </p:set>
                                    <p:animEffect transition="in" filter="fade">
                                      <p:cBhvr>
                                        <p:cTn id="9" dur="500"/>
                                        <p:tgtEl>
                                          <p:spTgt spid="520"/>
                                        </p:tgtEl>
                                      </p:cBhvr>
                                    </p:animEffect>
                                  </p:childTnLst>
                                </p:cTn>
                              </p:par>
                              <p:par>
                                <p:cTn id="10" presetID="6" presetClass="emph" presetSubtype="0" autoRev="1" fill="hold" nodeType="withEffect">
                                  <p:stCondLst>
                                    <p:cond delay="750"/>
                                  </p:stCondLst>
                                  <p:childTnLst>
                                    <p:animScale>
                                      <p:cBhvr>
                                        <p:cTn id="11" dur="1500" fill="hold"/>
                                        <p:tgtEl>
                                          <p:spTgt spid="520"/>
                                        </p:tgtEl>
                                      </p:cBhvr>
                                      <p:by x="150000" y="150000"/>
                                    </p:animScale>
                                  </p:childTnLst>
                                </p:cTn>
                              </p:par>
                              <p:par>
                                <p:cTn id="12" presetID="1" presetClass="entr" presetSubtype="0" fill="hold" nodeType="withEffect">
                                  <p:stCondLst>
                                    <p:cond delay="1000"/>
                                  </p:stCondLst>
                                  <p:childTnLst>
                                    <p:set>
                                      <p:cBhvr>
                                        <p:cTn id="13" dur="1" fill="hold">
                                          <p:stCondLst>
                                            <p:cond delay="0"/>
                                          </p:stCondLst>
                                        </p:cTn>
                                        <p:tgtEl>
                                          <p:spTgt spid="518"/>
                                        </p:tgtEl>
                                        <p:attrNameLst>
                                          <p:attrName>style.visibility</p:attrName>
                                        </p:attrNameLst>
                                      </p:cBhvr>
                                      <p:to>
                                        <p:strVal val="visible"/>
                                      </p:to>
                                    </p:set>
                                  </p:childTnLst>
                                </p:cTn>
                              </p:par>
                              <p:par>
                                <p:cTn id="14" presetID="10" presetClass="entr" presetSubtype="0" fill="hold" nodeType="withEffect">
                                  <p:stCondLst>
                                    <p:cond delay="1000"/>
                                  </p:stCondLst>
                                  <p:childTnLst>
                                    <p:set>
                                      <p:cBhvr>
                                        <p:cTn id="15" dur="1" fill="hold">
                                          <p:stCondLst>
                                            <p:cond delay="0"/>
                                          </p:stCondLst>
                                        </p:cTn>
                                        <p:tgtEl>
                                          <p:spTgt spid="518"/>
                                        </p:tgtEl>
                                        <p:attrNameLst>
                                          <p:attrName>style.visibility</p:attrName>
                                        </p:attrNameLst>
                                      </p:cBhvr>
                                      <p:to>
                                        <p:strVal val="visible"/>
                                      </p:to>
                                    </p:set>
                                    <p:animEffect transition="in" filter="fade">
                                      <p:cBhvr>
                                        <p:cTn id="16" dur="500"/>
                                        <p:tgtEl>
                                          <p:spTgt spid="518"/>
                                        </p:tgtEl>
                                      </p:cBhvr>
                                    </p:animEffect>
                                  </p:childTnLst>
                                </p:cTn>
                              </p:par>
                              <p:par>
                                <p:cTn id="17" presetID="6" presetClass="emph" presetSubtype="0" autoRev="1" fill="hold" nodeType="withEffect">
                                  <p:stCondLst>
                                    <p:cond delay="1000"/>
                                  </p:stCondLst>
                                  <p:childTnLst>
                                    <p:animScale>
                                      <p:cBhvr>
                                        <p:cTn id="18" dur="1500" fill="hold"/>
                                        <p:tgtEl>
                                          <p:spTgt spid="518"/>
                                        </p:tgtEl>
                                      </p:cBhvr>
                                      <p:by x="150000" y="150000"/>
                                    </p:animScale>
                                  </p:childTnLst>
                                </p:cTn>
                              </p:par>
                              <p:par>
                                <p:cTn id="19" presetID="1" presetClass="entr" presetSubtype="0" fill="hold" nodeType="withEffect">
                                  <p:stCondLst>
                                    <p:cond delay="1250"/>
                                  </p:stCondLst>
                                  <p:childTnLst>
                                    <p:set>
                                      <p:cBhvr>
                                        <p:cTn id="20" dur="1" fill="hold">
                                          <p:stCondLst>
                                            <p:cond delay="0"/>
                                          </p:stCondLst>
                                        </p:cTn>
                                        <p:tgtEl>
                                          <p:spTgt spid="519"/>
                                        </p:tgtEl>
                                        <p:attrNameLst>
                                          <p:attrName>style.visibility</p:attrName>
                                        </p:attrNameLst>
                                      </p:cBhvr>
                                      <p:to>
                                        <p:strVal val="visible"/>
                                      </p:to>
                                    </p:set>
                                  </p:childTnLst>
                                </p:cTn>
                              </p:par>
                              <p:par>
                                <p:cTn id="21" presetID="10" presetClass="entr" presetSubtype="0" fill="hold" nodeType="withEffect">
                                  <p:stCondLst>
                                    <p:cond delay="1250"/>
                                  </p:stCondLst>
                                  <p:childTnLst>
                                    <p:set>
                                      <p:cBhvr>
                                        <p:cTn id="22" dur="1" fill="hold">
                                          <p:stCondLst>
                                            <p:cond delay="0"/>
                                          </p:stCondLst>
                                        </p:cTn>
                                        <p:tgtEl>
                                          <p:spTgt spid="519"/>
                                        </p:tgtEl>
                                        <p:attrNameLst>
                                          <p:attrName>style.visibility</p:attrName>
                                        </p:attrNameLst>
                                      </p:cBhvr>
                                      <p:to>
                                        <p:strVal val="visible"/>
                                      </p:to>
                                    </p:set>
                                    <p:animEffect transition="in" filter="fade">
                                      <p:cBhvr>
                                        <p:cTn id="23" dur="500"/>
                                        <p:tgtEl>
                                          <p:spTgt spid="519"/>
                                        </p:tgtEl>
                                      </p:cBhvr>
                                    </p:animEffect>
                                  </p:childTnLst>
                                </p:cTn>
                              </p:par>
                              <p:par>
                                <p:cTn id="24" presetID="6" presetClass="emph" presetSubtype="0" autoRev="1" fill="hold" nodeType="withEffect">
                                  <p:stCondLst>
                                    <p:cond delay="1250"/>
                                  </p:stCondLst>
                                  <p:childTnLst>
                                    <p:animScale>
                                      <p:cBhvr>
                                        <p:cTn id="25" dur="1500" fill="hold"/>
                                        <p:tgtEl>
                                          <p:spTgt spid="519"/>
                                        </p:tgtEl>
                                      </p:cBhvr>
                                      <p:by x="150000" y="150000"/>
                                    </p:animScale>
                                  </p:childTnLst>
                                </p:cTn>
                              </p:par>
                              <p:par>
                                <p:cTn id="26" presetID="1" presetClass="entr" presetSubtype="0" fill="hold" nodeType="withEffect">
                                  <p:stCondLst>
                                    <p:cond delay="1500"/>
                                  </p:stCondLst>
                                  <p:childTnLst>
                                    <p:set>
                                      <p:cBhvr>
                                        <p:cTn id="27" dur="1" fill="hold">
                                          <p:stCondLst>
                                            <p:cond delay="0"/>
                                          </p:stCondLst>
                                        </p:cTn>
                                        <p:tgtEl>
                                          <p:spTgt spid="521"/>
                                        </p:tgtEl>
                                        <p:attrNameLst>
                                          <p:attrName>style.visibility</p:attrName>
                                        </p:attrNameLst>
                                      </p:cBhvr>
                                      <p:to>
                                        <p:strVal val="visible"/>
                                      </p:to>
                                    </p:set>
                                  </p:childTnLst>
                                </p:cTn>
                              </p:par>
                              <p:par>
                                <p:cTn id="28" presetID="10" presetClass="entr" presetSubtype="0" fill="hold" nodeType="withEffect">
                                  <p:stCondLst>
                                    <p:cond delay="1500"/>
                                  </p:stCondLst>
                                  <p:childTnLst>
                                    <p:set>
                                      <p:cBhvr>
                                        <p:cTn id="29" dur="1" fill="hold">
                                          <p:stCondLst>
                                            <p:cond delay="0"/>
                                          </p:stCondLst>
                                        </p:cTn>
                                        <p:tgtEl>
                                          <p:spTgt spid="521"/>
                                        </p:tgtEl>
                                        <p:attrNameLst>
                                          <p:attrName>style.visibility</p:attrName>
                                        </p:attrNameLst>
                                      </p:cBhvr>
                                      <p:to>
                                        <p:strVal val="visible"/>
                                      </p:to>
                                    </p:set>
                                    <p:animEffect transition="in" filter="fade">
                                      <p:cBhvr>
                                        <p:cTn id="30" dur="500"/>
                                        <p:tgtEl>
                                          <p:spTgt spid="521"/>
                                        </p:tgtEl>
                                      </p:cBhvr>
                                    </p:animEffect>
                                  </p:childTnLst>
                                </p:cTn>
                              </p:par>
                              <p:par>
                                <p:cTn id="31" presetID="6" presetClass="emph" presetSubtype="0" autoRev="1" fill="hold" nodeType="withEffect">
                                  <p:stCondLst>
                                    <p:cond delay="1500"/>
                                  </p:stCondLst>
                                  <p:childTnLst>
                                    <p:animScale>
                                      <p:cBhvr>
                                        <p:cTn id="32" dur="1500" fill="hold"/>
                                        <p:tgtEl>
                                          <p:spTgt spid="521"/>
                                        </p:tgtEl>
                                      </p:cBhvr>
                                      <p:by x="150000" y="150000"/>
                                    </p:animScale>
                                  </p:childTnLst>
                                </p:cTn>
                              </p:par>
                              <p:par>
                                <p:cTn id="33" presetID="1" presetClass="entr" presetSubtype="0" fill="hold" nodeType="withEffect">
                                  <p:stCondLst>
                                    <p:cond delay="1750"/>
                                  </p:stCondLst>
                                  <p:childTnLst>
                                    <p:set>
                                      <p:cBhvr>
                                        <p:cTn id="34" dur="1" fill="hold">
                                          <p:stCondLst>
                                            <p:cond delay="0"/>
                                          </p:stCondLst>
                                        </p:cTn>
                                        <p:tgtEl>
                                          <p:spTgt spid="525"/>
                                        </p:tgtEl>
                                        <p:attrNameLst>
                                          <p:attrName>style.visibility</p:attrName>
                                        </p:attrNameLst>
                                      </p:cBhvr>
                                      <p:to>
                                        <p:strVal val="visible"/>
                                      </p:to>
                                    </p:set>
                                  </p:childTnLst>
                                </p:cTn>
                              </p:par>
                              <p:par>
                                <p:cTn id="35" presetID="10" presetClass="entr" presetSubtype="0" fill="hold" nodeType="withEffect">
                                  <p:stCondLst>
                                    <p:cond delay="1750"/>
                                  </p:stCondLst>
                                  <p:childTnLst>
                                    <p:set>
                                      <p:cBhvr>
                                        <p:cTn id="36" dur="1" fill="hold">
                                          <p:stCondLst>
                                            <p:cond delay="0"/>
                                          </p:stCondLst>
                                        </p:cTn>
                                        <p:tgtEl>
                                          <p:spTgt spid="525"/>
                                        </p:tgtEl>
                                        <p:attrNameLst>
                                          <p:attrName>style.visibility</p:attrName>
                                        </p:attrNameLst>
                                      </p:cBhvr>
                                      <p:to>
                                        <p:strVal val="visible"/>
                                      </p:to>
                                    </p:set>
                                    <p:animEffect transition="in" filter="fade">
                                      <p:cBhvr>
                                        <p:cTn id="37" dur="500"/>
                                        <p:tgtEl>
                                          <p:spTgt spid="525"/>
                                        </p:tgtEl>
                                      </p:cBhvr>
                                    </p:animEffect>
                                  </p:childTnLst>
                                </p:cTn>
                              </p:par>
                              <p:par>
                                <p:cTn id="38" presetID="6" presetClass="emph" presetSubtype="0" autoRev="1" fill="hold" nodeType="withEffect">
                                  <p:stCondLst>
                                    <p:cond delay="1750"/>
                                  </p:stCondLst>
                                  <p:childTnLst>
                                    <p:animScale>
                                      <p:cBhvr>
                                        <p:cTn id="39" dur="1500" fill="hold"/>
                                        <p:tgtEl>
                                          <p:spTgt spid="525"/>
                                        </p:tgtEl>
                                      </p:cBhvr>
                                      <p:by x="150000" y="150000"/>
                                    </p:animScale>
                                  </p:childTnLst>
                                </p:cTn>
                              </p:par>
                              <p:par>
                                <p:cTn id="40" presetID="1" presetClass="entr" presetSubtype="0" fill="hold" nodeType="withEffect">
                                  <p:stCondLst>
                                    <p:cond delay="2000"/>
                                  </p:stCondLst>
                                  <p:childTnLst>
                                    <p:set>
                                      <p:cBhvr>
                                        <p:cTn id="41" dur="1" fill="hold">
                                          <p:stCondLst>
                                            <p:cond delay="0"/>
                                          </p:stCondLst>
                                        </p:cTn>
                                        <p:tgtEl>
                                          <p:spTgt spid="535"/>
                                        </p:tgtEl>
                                        <p:attrNameLst>
                                          <p:attrName>style.visibility</p:attrName>
                                        </p:attrNameLst>
                                      </p:cBhvr>
                                      <p:to>
                                        <p:strVal val="visible"/>
                                      </p:to>
                                    </p:set>
                                  </p:childTnLst>
                                </p:cTn>
                              </p:par>
                              <p:par>
                                <p:cTn id="42" presetID="10" presetClass="entr" presetSubtype="0" fill="hold" nodeType="withEffect">
                                  <p:stCondLst>
                                    <p:cond delay="2000"/>
                                  </p:stCondLst>
                                  <p:childTnLst>
                                    <p:set>
                                      <p:cBhvr>
                                        <p:cTn id="43" dur="1" fill="hold">
                                          <p:stCondLst>
                                            <p:cond delay="0"/>
                                          </p:stCondLst>
                                        </p:cTn>
                                        <p:tgtEl>
                                          <p:spTgt spid="535"/>
                                        </p:tgtEl>
                                        <p:attrNameLst>
                                          <p:attrName>style.visibility</p:attrName>
                                        </p:attrNameLst>
                                      </p:cBhvr>
                                      <p:to>
                                        <p:strVal val="visible"/>
                                      </p:to>
                                    </p:set>
                                    <p:animEffect transition="in" filter="fade">
                                      <p:cBhvr>
                                        <p:cTn id="44" dur="500"/>
                                        <p:tgtEl>
                                          <p:spTgt spid="535"/>
                                        </p:tgtEl>
                                      </p:cBhvr>
                                    </p:animEffect>
                                  </p:childTnLst>
                                </p:cTn>
                              </p:par>
                              <p:par>
                                <p:cTn id="45" presetID="6" presetClass="emph" presetSubtype="0" autoRev="1" fill="hold" nodeType="withEffect">
                                  <p:stCondLst>
                                    <p:cond delay="2000"/>
                                  </p:stCondLst>
                                  <p:childTnLst>
                                    <p:animScale>
                                      <p:cBhvr>
                                        <p:cTn id="46" dur="1500" fill="hold"/>
                                        <p:tgtEl>
                                          <p:spTgt spid="53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3004929" y="37127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endParaRPr>
          </a:p>
        </p:txBody>
      </p:sp>
      <p:sp>
        <p:nvSpPr>
          <p:cNvPr id="40" name="文本框 39"/>
          <p:cNvSpPr txBox="1"/>
          <p:nvPr/>
        </p:nvSpPr>
        <p:spPr>
          <a:xfrm>
            <a:off x="3164937" y="2540167"/>
            <a:ext cx="5843479" cy="1778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67733" tIns="67733" rIns="67733" bIns="67733" spcCol="38100" anchor="ctr">
            <a:spAutoFit/>
          </a:bodyPr>
          <a:lstStyle/>
          <a:p>
            <a:pPr defTabSz="1100455" latinLnBrk="1" hangingPunct="0">
              <a:defRPr/>
            </a:pPr>
            <a:r>
              <a:rPr lang="en-US" altLang="zh-CN" sz="10665" kern="0" dirty="0">
                <a:solidFill>
                  <a:schemeClr val="bg1"/>
                </a:solidFill>
                <a:latin typeface="Impact" panose="020B0806030902050204" pitchFamily="34" charset="0"/>
                <a:ea typeface="微软雅黑" panose="020B0503020204020204" pitchFamily="34" charset="-122"/>
              </a:rPr>
              <a:t>Thank You</a:t>
            </a:r>
            <a:endParaRPr lang="zh-CN" altLang="en-US" sz="10665" kern="0" dirty="0">
              <a:solidFill>
                <a:schemeClr val="bg1"/>
              </a:solidFill>
              <a:latin typeface="Impact" panose="020B0806030902050204" pitchFamily="34" charset="0"/>
              <a:ea typeface="微软雅黑" panose="020B0503020204020204" pitchFamily="34" charset="-122"/>
            </a:endParaRPr>
          </a:p>
        </p:txBody>
      </p:sp>
      <p:sp>
        <p:nvSpPr>
          <p:cNvPr id="41" name="椭圆 40"/>
          <p:cNvSpPr/>
          <p:nvPr/>
        </p:nvSpPr>
        <p:spPr>
          <a:xfrm>
            <a:off x="7285568" y="1228602"/>
            <a:ext cx="80433" cy="111573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endParaRPr>
          </a:p>
        </p:txBody>
      </p:sp>
      <p:sp>
        <p:nvSpPr>
          <p:cNvPr id="42" name="椭圆 41"/>
          <p:cNvSpPr/>
          <p:nvPr/>
        </p:nvSpPr>
        <p:spPr>
          <a:xfrm>
            <a:off x="2296585" y="2457327"/>
            <a:ext cx="80433" cy="111573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endParaRPr>
          </a:p>
        </p:txBody>
      </p:sp>
      <p:sp>
        <p:nvSpPr>
          <p:cNvPr id="43" name="椭圆 42"/>
          <p:cNvSpPr/>
          <p:nvPr/>
        </p:nvSpPr>
        <p:spPr>
          <a:xfrm>
            <a:off x="5983818" y="5874684"/>
            <a:ext cx="80433" cy="111573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endParaRPr>
          </a:p>
        </p:txBody>
      </p:sp>
      <p:sp>
        <p:nvSpPr>
          <p:cNvPr id="44" name="任意多边形 43"/>
          <p:cNvSpPr/>
          <p:nvPr/>
        </p:nvSpPr>
        <p:spPr>
          <a:xfrm rot="19001021">
            <a:off x="1838645" y="4329795"/>
            <a:ext cx="7721600"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strips dir="rd"/>
      </p:transition>
    </mc:Choice>
    <mc:Fallback>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53" presetClass="entr" presetSubtype="16" fill="hold" nodeType="withEffect">
                                  <p:stCondLst>
                                    <p:cond delay="70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500" fill="hold"/>
                                        <p:tgtEl>
                                          <p:spTgt spid="44"/>
                                        </p:tgtEl>
                                        <p:attrNameLst>
                                          <p:attrName>ppt_w</p:attrName>
                                        </p:attrNameLst>
                                      </p:cBhvr>
                                      <p:tavLst>
                                        <p:tav tm="0">
                                          <p:val>
                                            <p:fltVal val="0"/>
                                          </p:val>
                                        </p:tav>
                                        <p:tav tm="100000">
                                          <p:val>
                                            <p:strVal val="#ppt_w"/>
                                          </p:val>
                                        </p:tav>
                                      </p:tavLst>
                                    </p:anim>
                                    <p:anim calcmode="lin" valueType="num">
                                      <p:cBhvr>
                                        <p:cTn id="48" dur="1500" fill="hold"/>
                                        <p:tgtEl>
                                          <p:spTgt spid="44"/>
                                        </p:tgtEl>
                                        <p:attrNameLst>
                                          <p:attrName>ppt_h</p:attrName>
                                        </p:attrNameLst>
                                      </p:cBhvr>
                                      <p:tavLst>
                                        <p:tav tm="0">
                                          <p:val>
                                            <p:fltVal val="0"/>
                                          </p:val>
                                        </p:tav>
                                        <p:tav tm="100000">
                                          <p:val>
                                            <p:strVal val="#ppt_h"/>
                                          </p:val>
                                        </p:tav>
                                      </p:tavLst>
                                    </p:anim>
                                    <p:animEffect transition="in" filter="fade">
                                      <p:cBhvr>
                                        <p:cTn id="49"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pic>
        <p:nvPicPr>
          <p:cNvPr id="2" name="623501e23e3d3f783ced4237056546ff">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75665" y="449580"/>
            <a:ext cx="10440670" cy="5958205"/>
          </a:xfrm>
          <a:prstGeom prst="rect">
            <a:avLst/>
          </a:prstGeom>
        </p:spPr>
      </p:pic>
    </p:spTree>
  </p:cSld>
  <p:clrMapOvr>
    <a:masterClrMapping/>
  </p:clrMapOvr>
  <p:transition>
    <p:fade thruBlk="1"/>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algn="ctr" defTabSz="1100455" latinLnBrk="1" hangingPunct="0">
              <a:defRPr/>
            </a:pPr>
            <a:endParaRPr lang="zh-CN" altLang="en-US" sz="4265" kern="0">
              <a:solidFill>
                <a:srgbClr val="FFFFFF"/>
              </a:solidFill>
              <a:latin typeface="Helvetica Light"/>
              <a:sym typeface="Helvetica Light"/>
            </a:endParaRPr>
          </a:p>
        </p:txBody>
      </p:sp>
      <p:sp>
        <p:nvSpPr>
          <p:cNvPr id="3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3" name="Shape 68"/>
          <p:cNvSpPr>
            <a:spLocks noChangeArrowheads="1"/>
          </p:cNvSpPr>
          <p:nvPr/>
        </p:nvSpPr>
        <p:spPr bwMode="auto">
          <a:xfrm rot="-602481">
            <a:off x="-518583" y="-1907118"/>
            <a:ext cx="10803468" cy="8005235"/>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64" name="Shape 68"/>
          <p:cNvSpPr>
            <a:spLocks noChangeArrowheads="1"/>
          </p:cNvSpPr>
          <p:nvPr/>
        </p:nvSpPr>
        <p:spPr bwMode="auto">
          <a:xfrm rot="-602481">
            <a:off x="-1468967" y="-2736851"/>
            <a:ext cx="12634384" cy="9359901"/>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ln>
          <a:extLst>
            <a:ext uri="{909E8E84-426E-40DD-AFC4-6F175D3DCCD1}">
              <a14:hiddenFill xmlns:a14="http://schemas.microsoft.com/office/drawing/2010/main">
                <a:solidFill>
                  <a:srgbClr val="FFFFFF"/>
                </a:solidFill>
              </a14:hiddenFill>
            </a:ext>
          </a:extLst>
        </p:spPr>
        <p:txBody>
          <a:bodyPr/>
          <a:lstStyle/>
          <a:p>
            <a:pPr defTabSz="412750" eaLnBrk="0" fontAlgn="base" hangingPunct="0">
              <a:spcBef>
                <a:spcPct val="0"/>
              </a:spcBef>
              <a:spcAft>
                <a:spcPct val="0"/>
              </a:spcAft>
            </a:pPr>
            <a:endParaRPr lang="zh-CN" altLang="en-US" sz="2400">
              <a:solidFill>
                <a:srgbClr val="000000"/>
              </a:solidFill>
              <a:latin typeface="Helvetica Light"/>
              <a:sym typeface="Helvetica Light"/>
            </a:endParaRPr>
          </a:p>
        </p:txBody>
      </p:sp>
      <p:sp>
        <p:nvSpPr>
          <p:cNvPr id="40" name="Shape 75"/>
          <p:cNvSpPr>
            <a:spLocks noChangeArrowheads="1"/>
          </p:cNvSpPr>
          <p:nvPr/>
        </p:nvSpPr>
        <p:spPr bwMode="auto">
          <a:xfrm>
            <a:off x="2901951" y="2192167"/>
            <a:ext cx="4226798" cy="72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defTabSz="412750" fontAlgn="base">
              <a:lnSpc>
                <a:spcPct val="80000"/>
              </a:lnSpc>
              <a:spcBef>
                <a:spcPct val="0"/>
              </a:spcBef>
              <a:spcAft>
                <a:spcPct val="0"/>
              </a:spcAft>
            </a:pPr>
            <a:r>
              <a:rPr lang="en-US" altLang="zh-CN" sz="5865" dirty="0">
                <a:solidFill>
                  <a:srgbClr val="FFFFFF"/>
                </a:solidFill>
                <a:latin typeface="Impact" panose="020B0806030902050204" pitchFamily="34" charset="0"/>
                <a:ea typeface="헤드라인A"/>
                <a:cs typeface="헤드라인A"/>
                <a:sym typeface="헤드라인A"/>
              </a:rPr>
              <a:t>LET’S  SEE  OUR</a:t>
            </a:r>
            <a:endParaRPr lang="zh-CN" altLang="zh-CN" sz="5865" dirty="0">
              <a:solidFill>
                <a:srgbClr val="FFFFFF"/>
              </a:solidFill>
              <a:latin typeface="Impact" panose="020B0806030902050204" pitchFamily="34" charset="0"/>
              <a:ea typeface="헤드라인A"/>
              <a:cs typeface="헤드라인A"/>
              <a:sym typeface="헤드라인A"/>
            </a:endParaRPr>
          </a:p>
        </p:txBody>
      </p:sp>
      <p:sp>
        <p:nvSpPr>
          <p:cNvPr id="5" name="文本框 4"/>
          <p:cNvSpPr txBox="1"/>
          <p:nvPr/>
        </p:nvSpPr>
        <p:spPr>
          <a:xfrm>
            <a:off x="2901666" y="3103110"/>
            <a:ext cx="3203575" cy="11499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67733" tIns="67733" rIns="67733" bIns="67733" spcCol="38100" anchor="ctr">
            <a:spAutoFit/>
          </a:bodyPr>
          <a:lstStyle/>
          <a:p>
            <a:pPr defTabSz="1100455" latinLnBrk="1" hangingPunct="0">
              <a:defRPr/>
            </a:pPr>
            <a:r>
              <a:rPr lang="en-US" altLang="zh-CN" sz="6600" kern="0" dirty="0">
                <a:solidFill>
                  <a:srgbClr val="FFFFFF"/>
                </a:solidFill>
                <a:latin typeface="Impact" panose="020B0806030902050204" pitchFamily="34" charset="0"/>
                <a:ea typeface="微软雅黑" panose="020B0503020204020204" pitchFamily="34" charset="-122"/>
                <a:sym typeface="Helvetica Light"/>
              </a:rPr>
              <a:t>COUNTRY</a:t>
            </a:r>
            <a:endParaRPr lang="zh-CN" altLang="en-US" sz="6600" kern="0" dirty="0">
              <a:solidFill>
                <a:srgbClr val="FFFFFF"/>
              </a:solidFill>
              <a:latin typeface="Impact" panose="020B0806030902050204" pitchFamily="34" charset="0"/>
              <a:ea typeface="微软雅黑" panose="020B0503020204020204" pitchFamily="34" charset="-122"/>
              <a:sym typeface="Helvetica Light"/>
            </a:endParaRPr>
          </a:p>
        </p:txBody>
      </p:sp>
      <p:sp>
        <p:nvSpPr>
          <p:cNvPr id="2" name="文本框 1"/>
          <p:cNvSpPr txBox="1"/>
          <p:nvPr/>
        </p:nvSpPr>
        <p:spPr>
          <a:xfrm>
            <a:off x="4936206" y="4253095"/>
            <a:ext cx="4158615" cy="11499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67733" tIns="67733" rIns="67733" bIns="67733" spcCol="38100" anchor="ctr">
            <a:spAutoFit/>
          </a:bodyPr>
          <a:lstStyle/>
          <a:p>
            <a:pPr defTabSz="1100455" latinLnBrk="1" hangingPunct="0">
              <a:defRPr/>
            </a:pPr>
            <a:r>
              <a:rPr lang="en-US" altLang="zh-CN" sz="6600" kern="0" dirty="0">
                <a:solidFill>
                  <a:srgbClr val="FFFFFF"/>
                </a:solidFill>
                <a:latin typeface="Impact" panose="020B0806030902050204" pitchFamily="34" charset="0"/>
                <a:ea typeface="微软雅黑" panose="020B0503020204020204" pitchFamily="34" charset="-122"/>
                <a:sym typeface="Helvetica Light"/>
              </a:rPr>
              <a:t>C PLUS PLUS</a:t>
            </a:r>
            <a:endParaRPr lang="zh-CN" altLang="en-US" sz="6600" kern="0" dirty="0">
              <a:solidFill>
                <a:srgbClr val="FFFFFF"/>
              </a:solidFill>
              <a:latin typeface="Impact" panose="020B0806030902050204" pitchFamily="34" charset="0"/>
              <a:ea typeface="微软雅黑" panose="020B0503020204020204" pitchFamily="34" charset="-122"/>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900"/>
                                  </p:stCondLst>
                                  <p:childTnLst>
                                    <p:set>
                                      <p:cBhvr>
                                        <p:cTn id="23" dur="1000" fill="hold">
                                          <p:stCondLst>
                                            <p:cond delay="0"/>
                                          </p:stCondLst>
                                        </p:cTn>
                                        <p:tgtEl>
                                          <p:spTgt spid="40"/>
                                        </p:tgtEl>
                                        <p:attrNameLst>
                                          <p:attrName>style.visibility</p:attrName>
                                        </p:attrNameLst>
                                      </p:cBhvr>
                                      <p:to>
                                        <p:strVal val="visible"/>
                                      </p:to>
                                    </p:set>
                                    <p:anim calcmode="lin" valueType="num">
                                      <p:cBhvr>
                                        <p:cTn id="24" dur="1000" fill="hold"/>
                                        <p:tgtEl>
                                          <p:spTgt spid="40"/>
                                        </p:tgtEl>
                                        <p:attrNameLst>
                                          <p:attrName>ppt_w</p:attrName>
                                        </p:attrNameLst>
                                      </p:cBhvr>
                                      <p:tavLst>
                                        <p:tav tm="0">
                                          <p:val>
                                            <p:fltVal val="0"/>
                                          </p:val>
                                        </p:tav>
                                        <p:tav tm="100000">
                                          <p:val>
                                            <p:strVal val="#ppt_w"/>
                                          </p:val>
                                        </p:tav>
                                      </p:tavLst>
                                    </p:anim>
                                    <p:anim calcmode="lin" valueType="num">
                                      <p:cBhvr>
                                        <p:cTn id="25" dur="1000" fill="hold"/>
                                        <p:tgtEl>
                                          <p:spTgt spid="40"/>
                                        </p:tgtEl>
                                        <p:attrNameLst>
                                          <p:attrName>ppt_h</p:attrName>
                                        </p:attrNameLst>
                                      </p:cBhvr>
                                      <p:tavLst>
                                        <p:tav tm="0">
                                          <p:val>
                                            <p:fltVal val="0"/>
                                          </p:val>
                                        </p:tav>
                                        <p:tav tm="100000">
                                          <p:val>
                                            <p:strVal val="#ppt_h"/>
                                          </p:val>
                                        </p:tav>
                                      </p:tavLst>
                                    </p:anim>
                                    <p:animEffect transition="in" filter="fade">
                                      <p:cBhvr>
                                        <p:cTn id="26" dur="1000"/>
                                        <p:tgtEl>
                                          <p:spTgt spid="40"/>
                                        </p:tgtEl>
                                      </p:cBhvr>
                                    </p:animEffect>
                                  </p:childTnLst>
                                </p:cTn>
                              </p:par>
                              <p:par>
                                <p:cTn id="27" presetID="53" presetClass="entr" presetSubtype="16" fill="hold" grpId="0" nodeType="withEffect">
                                  <p:stCondLst>
                                    <p:cond delay="1500"/>
                                  </p:stCondLst>
                                  <p:childTnLst>
                                    <p:set>
                                      <p:cBhvr>
                                        <p:cTn id="28" dur="1000"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Effect transition="in" filter="fade">
                                      <p:cBhvr>
                                        <p:cTn id="31" dur="1000"/>
                                        <p:tgtEl>
                                          <p:spTgt spid="5"/>
                                        </p:tgtEl>
                                      </p:cBhvr>
                                    </p:animEffect>
                                  </p:childTnLst>
                                </p:cTn>
                              </p:par>
                              <p:par>
                                <p:cTn id="32" presetID="53" presetClass="entr" presetSubtype="16" fill="hold" grpId="0" nodeType="withEffect">
                                  <p:stCondLst>
                                    <p:cond delay="1500"/>
                                  </p:stCondLst>
                                  <p:childTnLst>
                                    <p:set>
                                      <p:cBhvr>
                                        <p:cTn id="33" dur="1000"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Effect transition="in" filter="fade">
                                      <p:cBhvr>
                                        <p:cTn id="3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10" y="3810"/>
            <a:ext cx="7213600" cy="6847205"/>
          </a:xfrm>
          <a:prstGeom prst="rect">
            <a:avLst/>
          </a:prstGeom>
        </p:spPr>
      </p:pic>
      <p:pic>
        <p:nvPicPr>
          <p:cNvPr id="7" name="图片 6"/>
          <p:cNvPicPr>
            <a:picLocks noChangeAspect="1"/>
          </p:cNvPicPr>
          <p:nvPr/>
        </p:nvPicPr>
        <p:blipFill>
          <a:blip r:embed="rId2"/>
          <a:stretch>
            <a:fillRect/>
          </a:stretch>
        </p:blipFill>
        <p:spPr>
          <a:xfrm>
            <a:off x="9507220" y="4319905"/>
            <a:ext cx="2686050" cy="2686050"/>
          </a:xfrm>
          <a:prstGeom prst="rect">
            <a:avLst/>
          </a:prstGeom>
        </p:spPr>
      </p:pic>
      <p:pic>
        <p:nvPicPr>
          <p:cNvPr id="6" name="图片 5"/>
          <p:cNvPicPr>
            <a:picLocks noChangeAspect="1"/>
          </p:cNvPicPr>
          <p:nvPr/>
        </p:nvPicPr>
        <p:blipFill>
          <a:blip r:embed="rId3"/>
          <a:srcRect b="9067"/>
          <a:stretch>
            <a:fillRect/>
          </a:stretch>
        </p:blipFill>
        <p:spPr>
          <a:xfrm>
            <a:off x="7301230" y="4010025"/>
            <a:ext cx="2205990" cy="2808605"/>
          </a:xfrm>
          <a:prstGeom prst="rect">
            <a:avLst/>
          </a:prstGeom>
        </p:spPr>
      </p:pic>
      <p:pic>
        <p:nvPicPr>
          <p:cNvPr id="2" name="图片 1"/>
          <p:cNvPicPr>
            <a:picLocks noChangeAspect="1"/>
          </p:cNvPicPr>
          <p:nvPr/>
        </p:nvPicPr>
        <p:blipFill>
          <a:blip r:embed="rId4"/>
          <a:srcRect b="13579"/>
          <a:stretch>
            <a:fillRect/>
          </a:stretch>
        </p:blipFill>
        <p:spPr>
          <a:xfrm>
            <a:off x="7217410" y="3810"/>
            <a:ext cx="4919345" cy="4251325"/>
          </a:xfrm>
          <a:prstGeom prst="rect">
            <a:avLst/>
          </a:prstGeom>
        </p:spPr>
      </p:pic>
    </p:spTree>
    <p:custDataLst>
      <p:tags r:id="rId5"/>
    </p:custData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240" y="414973"/>
            <a:ext cx="421386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Department</a:t>
            </a:r>
            <a:endParaRPr kumimoji="0" lang="en-US" altLang="zh-CN" sz="4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grpSp>
        <p:nvGrpSpPr>
          <p:cNvPr id="3" name="组合 2"/>
          <p:cNvGrpSpPr/>
          <p:nvPr/>
        </p:nvGrpSpPr>
        <p:grpSpPr bwMode="auto">
          <a:xfrm>
            <a:off x="485775" y="1431925"/>
            <a:ext cx="9018692" cy="4299586"/>
            <a:chOff x="-6755" y="1219540"/>
            <a:chExt cx="2092901" cy="1629997"/>
          </a:xfrm>
        </p:grpSpPr>
        <p:sp>
          <p:nvSpPr>
            <p:cNvPr id="18445" name="Shape 183"/>
            <p:cNvSpPr>
              <a:spLocks noChangeArrowheads="1"/>
            </p:cNvSpPr>
            <p:nvPr/>
          </p:nvSpPr>
          <p:spPr bwMode="auto">
            <a:xfrm>
              <a:off x="-6755" y="1219540"/>
              <a:ext cx="1657502" cy="1629997"/>
            </a:xfrm>
            <a:prstGeom prst="rect">
              <a:avLst/>
            </a:prstGeom>
            <a:solidFill>
              <a:srgbClr val="FFFFFF">
                <a:alpha val="3960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22860" rIns="22860"/>
            <a:lstStyle/>
            <a:p>
              <a:pPr algn="ctr"/>
              <a:endParaRPr lang="zh-CN" altLang="zh-CN" sz="1600">
                <a:solidFill>
                  <a:srgbClr val="FFFFFF"/>
                </a:solidFill>
              </a:endParaRPr>
            </a:p>
          </p:txBody>
        </p:sp>
        <p:grpSp>
          <p:nvGrpSpPr>
            <p:cNvPr id="18446" name="Group 196"/>
            <p:cNvGrpSpPr/>
            <p:nvPr/>
          </p:nvGrpSpPr>
          <p:grpSpPr bwMode="auto">
            <a:xfrm>
              <a:off x="73543" y="1322515"/>
              <a:ext cx="2012603" cy="276186"/>
              <a:chOff x="-591181" y="-2057437"/>
              <a:chExt cx="5366941" cy="736496"/>
            </a:xfrm>
          </p:grpSpPr>
          <p:sp>
            <p:nvSpPr>
              <p:cNvPr id="18447" name="Shape 194"/>
              <p:cNvSpPr>
                <a:spLocks noChangeArrowheads="1"/>
              </p:cNvSpPr>
              <p:nvPr/>
            </p:nvSpPr>
            <p:spPr bwMode="auto">
              <a:xfrm>
                <a:off x="-590965" y="-2057437"/>
                <a:ext cx="5366725" cy="41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tIns="22860" rIns="22860" b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en-US" altLang="zh-CN" sz="2400" b="1">
                    <a:solidFill>
                      <a:schemeClr val="bg1"/>
                    </a:solidFill>
                    <a:latin typeface="Comic Sans MS" panose="030F0702030302020204" charset="0"/>
                    <a:cs typeface="Comic Sans MS" panose="030F0702030302020204" charset="0"/>
                    <a:sym typeface="Arial" panose="020B0604020202020204" pitchFamily="34" charset="0"/>
                  </a:rPr>
                  <a:t>Ministry of Culture</a:t>
                </a:r>
                <a:r>
                  <a:rPr lang="en-US" altLang="zh-CN" sz="2000" b="1">
                    <a:solidFill>
                      <a:schemeClr val="bg1"/>
                    </a:solidFill>
                    <a:latin typeface="Comic Sans MS" panose="030F0702030302020204" charset="0"/>
                    <a:cs typeface="Comic Sans MS" panose="030F0702030302020204" charset="0"/>
                    <a:sym typeface="Arial" panose="020B0604020202020204" pitchFamily="34" charset="0"/>
                  </a:rPr>
                  <a:t> </a:t>
                </a:r>
                <a:endParaRPr lang="en-US" altLang="zh-CN" sz="2000" b="1">
                  <a:solidFill>
                    <a:schemeClr val="bg1"/>
                  </a:solidFill>
                  <a:latin typeface="Comic Sans MS" panose="030F0702030302020204" charset="0"/>
                  <a:cs typeface="Comic Sans MS" panose="030F0702030302020204" charset="0"/>
                  <a:sym typeface="Arial" panose="020B0604020202020204" pitchFamily="34" charset="0"/>
                </a:endParaRPr>
              </a:p>
            </p:txBody>
          </p:sp>
          <p:sp>
            <p:nvSpPr>
              <p:cNvPr id="18448" name="Shape 195"/>
              <p:cNvSpPr>
                <a:spLocks noChangeArrowheads="1"/>
              </p:cNvSpPr>
              <p:nvPr/>
            </p:nvSpPr>
            <p:spPr bwMode="auto">
              <a:xfrm flipV="1">
                <a:off x="-591181" y="-1473394"/>
                <a:ext cx="732750" cy="15245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600">
                  <a:solidFill>
                    <a:schemeClr val="bg1"/>
                  </a:solidFill>
                </a:endParaRPr>
              </a:p>
            </p:txBody>
          </p:sp>
        </p:grpSp>
      </p:grpSp>
      <p:sp>
        <p:nvSpPr>
          <p:cNvPr id="4" name="文本框 3"/>
          <p:cNvSpPr txBox="1"/>
          <p:nvPr/>
        </p:nvSpPr>
        <p:spPr>
          <a:xfrm>
            <a:off x="734695" y="2431733"/>
            <a:ext cx="6773545" cy="27597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1" hangingPunct="0">
              <a:lnSpc>
                <a:spcPct val="12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 national flag and emblem</a:t>
            </a:r>
            <a:endPar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 affairs related to literature, art, sports</a:t>
            </a:r>
            <a:endPar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a:p>
            <a:pPr marL="0" marR="0" indent="0" algn="l" defTabSz="825500" rtl="0" fontAlgn="auto" latinLnBrk="1" hangingPunct="0">
              <a:lnSpc>
                <a:spcPct val="12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plan and organiz</a:t>
            </a:r>
            <a:r>
              <a:rPr kumimoji="0" lang="en-US" altLang="zh-CN"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e</a:t>
            </a:r>
            <a:r>
              <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rPr>
              <a:t> national large-scale cultural and sports projects </a:t>
            </a:r>
            <a:endParaRPr kumimoji="0" lang="zh-CN" altLang="en-US" sz="2400" b="0" i="0" u="none" strike="noStrike" cap="none" spc="0" normalizeH="0" baseline="0">
              <a:ln>
                <a:noFill/>
              </a:ln>
              <a:solidFill>
                <a:schemeClr val="bg1"/>
              </a:solidFill>
              <a:effectLst/>
              <a:uFillTx/>
              <a:latin typeface="Comic Sans MS" panose="030F0702030302020204" charset="0"/>
              <a:ea typeface="+mn-ea"/>
              <a:cs typeface="Comic Sans MS" panose="030F0702030302020204" charset="0"/>
              <a:sym typeface="Helvetica Ligh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16019" t="8514" r="19144" b="10676"/>
          <a:stretch>
            <a:fillRect/>
          </a:stretch>
        </p:blipFill>
        <p:spPr>
          <a:xfrm>
            <a:off x="10655300" y="57785"/>
            <a:ext cx="1462405" cy="11391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000" fill="hold">
                                          <p:stCondLst>
                                            <p:cond delay="0"/>
                                          </p:stCondLst>
                                        </p:cTn>
                                        <p:tgtEl>
                                          <p:spTgt spid="4">
                                            <p:txEl>
                                              <p:pRg st="0" end="0"/>
                                            </p:txEl>
                                          </p:spTgt>
                                        </p:tgtEl>
                                        <p:attrNameLst>
                                          <p:attrName>style.visibility</p:attrName>
                                        </p:attrNameLst>
                                      </p:cBhvr>
                                      <p:to>
                                        <p:strVal val="visible"/>
                                      </p:to>
                                    </p:set>
                                    <p:anim calcmode="lin" valueType="num">
                                      <p:cBhvr additive="base">
                                        <p:cTn id="13"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000" fill="hold">
                                          <p:stCondLst>
                                            <p:cond delay="0"/>
                                          </p:stCondLst>
                                        </p:cTn>
                                        <p:tgtEl>
                                          <p:spTgt spid="4">
                                            <p:txEl>
                                              <p:pRg st="2" end="2"/>
                                            </p:txEl>
                                          </p:spTgt>
                                        </p:tgtEl>
                                        <p:attrNameLst>
                                          <p:attrName>style.visibility</p:attrName>
                                        </p:attrNameLst>
                                      </p:cBhvr>
                                      <p:to>
                                        <p:strVal val="visible"/>
                                      </p:to>
                                    </p:set>
                                    <p:anim calcmode="lin" valueType="num">
                                      <p:cBhvr additive="base">
                                        <p:cTn id="17"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4">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000" fill="hold">
                                          <p:stCondLst>
                                            <p:cond delay="0"/>
                                          </p:stCondLst>
                                        </p:cTn>
                                        <p:tgtEl>
                                          <p:spTgt spid="4">
                                            <p:txEl>
                                              <p:pRg st="4" end="4"/>
                                            </p:txEl>
                                          </p:spTgt>
                                        </p:tgtEl>
                                        <p:attrNameLst>
                                          <p:attrName>style.visibility</p:attrName>
                                        </p:attrNameLst>
                                      </p:cBhvr>
                                      <p:to>
                                        <p:strVal val="visible"/>
                                      </p:to>
                                    </p:set>
                                    <p:anim calcmode="lin" valueType="num">
                                      <p:cBhvr additive="base">
                                        <p:cTn id="21" dur="10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hape 101"/>
          <p:cNvSpPr>
            <a:spLocks noChangeArrowheads="1"/>
          </p:cNvSpPr>
          <p:nvPr/>
        </p:nvSpPr>
        <p:spPr bwMode="auto">
          <a:xfrm rot="18871351" flipH="1">
            <a:off x="9745134" y="918635"/>
            <a:ext cx="1316567"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7" name="Shape 102"/>
          <p:cNvSpPr>
            <a:spLocks noChangeArrowheads="1"/>
          </p:cNvSpPr>
          <p:nvPr/>
        </p:nvSpPr>
        <p:spPr bwMode="auto">
          <a:xfrm rot="18871351" flipH="1">
            <a:off x="9726084" y="1589618"/>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8" name="Shape 103"/>
          <p:cNvSpPr>
            <a:spLocks noChangeArrowheads="1"/>
          </p:cNvSpPr>
          <p:nvPr/>
        </p:nvSpPr>
        <p:spPr bwMode="auto">
          <a:xfrm rot="18871351" flipH="1">
            <a:off x="7274983" y="118956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19" name="Shape 104"/>
          <p:cNvSpPr>
            <a:spLocks noChangeArrowheads="1"/>
          </p:cNvSpPr>
          <p:nvPr/>
        </p:nvSpPr>
        <p:spPr bwMode="auto">
          <a:xfrm rot="18871351" flipH="1">
            <a:off x="8902701" y="3139018"/>
            <a:ext cx="1420284" cy="27516"/>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4" name="Shape 108"/>
          <p:cNvSpPr>
            <a:spLocks noChangeArrowheads="1"/>
          </p:cNvSpPr>
          <p:nvPr/>
        </p:nvSpPr>
        <p:spPr bwMode="auto">
          <a:xfrm>
            <a:off x="4519295" y="3025775"/>
            <a:ext cx="315214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2860" rIns="22860">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algn="just" eaLnBrk="1" hangingPunct="1"/>
            <a:r>
              <a:rPr lang="en-US" altLang="zh-CN" sz="3200" b="1" dirty="0">
                <a:solidFill>
                  <a:srgbClr val="FFFFFF"/>
                </a:solidFill>
                <a:latin typeface="Arial" panose="020B0604020202020204" pitchFamily="34" charset="0"/>
                <a:cs typeface="Arial" panose="020B0604020202020204" pitchFamily="34" charset="0"/>
                <a:sym typeface="Arial" panose="020B0604020202020204" pitchFamily="34" charset="0"/>
              </a:rPr>
              <a:t>       </a:t>
            </a:r>
            <a:r>
              <a:rPr lang="en-US"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rPr>
              <a:t>Flag </a:t>
            </a:r>
            <a:endParaRPr lang="zh-CN" altLang="zh-CN" sz="7200" b="1" dirty="0">
              <a:solidFill>
                <a:srgbClr val="FFFFFF"/>
              </a:solidFill>
              <a:latin typeface="Impact" panose="020B0806030902050204" pitchFamily="34" charset="0"/>
              <a:cs typeface="Impact" panose="020B0806030902050204" pitchFamily="34" charset="0"/>
              <a:sym typeface="Arial" panose="020B0604020202020204" pitchFamily="34" charset="0"/>
            </a:endParaRPr>
          </a:p>
        </p:txBody>
      </p:sp>
      <p:sp>
        <p:nvSpPr>
          <p:cNvPr id="13326" name="Shape 101"/>
          <p:cNvSpPr>
            <a:spLocks noChangeArrowheads="1"/>
          </p:cNvSpPr>
          <p:nvPr/>
        </p:nvSpPr>
        <p:spPr bwMode="auto">
          <a:xfrm rot="18871351" flipH="1">
            <a:off x="3067051" y="4747684"/>
            <a:ext cx="1320800" cy="254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7" name="Shape 102"/>
          <p:cNvSpPr>
            <a:spLocks noChangeArrowheads="1"/>
          </p:cNvSpPr>
          <p:nvPr/>
        </p:nvSpPr>
        <p:spPr bwMode="auto">
          <a:xfrm rot="18871351" flipH="1">
            <a:off x="3054351" y="5418667"/>
            <a:ext cx="863600"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8" name="Shape 103"/>
          <p:cNvSpPr>
            <a:spLocks noChangeArrowheads="1"/>
          </p:cNvSpPr>
          <p:nvPr/>
        </p:nvSpPr>
        <p:spPr bwMode="auto">
          <a:xfrm rot="18871351" flipH="1">
            <a:off x="603250" y="5018618"/>
            <a:ext cx="833967" cy="16933"/>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14:hiddenLine>
            </a:ext>
          </a:extLst>
        </p:spPr>
        <p:txBody>
          <a:bodyPr lIns="22860" rIns="22860"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8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329" name="Shape 98"/>
          <p:cNvSpPr>
            <a:spLocks noChangeArrowheads="1"/>
          </p:cNvSpPr>
          <p:nvPr/>
        </p:nvSpPr>
        <p:spPr bwMode="auto">
          <a:xfrm>
            <a:off x="4982210" y="2522855"/>
            <a:ext cx="2228215" cy="22072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330" name="Shape 99"/>
          <p:cNvSpPr>
            <a:spLocks noChangeArrowheads="1"/>
          </p:cNvSpPr>
          <p:nvPr/>
        </p:nvSpPr>
        <p:spPr bwMode="auto">
          <a:xfrm>
            <a:off x="4276725" y="1851025"/>
            <a:ext cx="3638550" cy="354774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
        <p:nvSpPr>
          <p:cNvPr id="13331" name="Shape 100"/>
          <p:cNvSpPr>
            <a:spLocks noChangeArrowheads="1"/>
          </p:cNvSpPr>
          <p:nvPr/>
        </p:nvSpPr>
        <p:spPr bwMode="auto">
          <a:xfrm>
            <a:off x="3561715" y="1070610"/>
            <a:ext cx="5066030" cy="5111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29"/>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13329"/>
                                        </p:tgtEl>
                                        <p:attrNameLst>
                                          <p:attrName>style.visibility</p:attrName>
                                        </p:attrNameLst>
                                      </p:cBhvr>
                                      <p:to>
                                        <p:strVal val="visible"/>
                                      </p:to>
                                    </p:set>
                                    <p:animEffect transition="in" filter="fade">
                                      <p:cBhvr>
                                        <p:cTn id="9" dur="500"/>
                                        <p:tgtEl>
                                          <p:spTgt spid="13329"/>
                                        </p:tgtEl>
                                      </p:cBhvr>
                                    </p:animEffect>
                                  </p:childTnLst>
                                </p:cTn>
                              </p:par>
                              <p:par>
                                <p:cTn id="10" presetID="6" presetClass="emph" presetSubtype="0" fill="hold" grpId="2" nodeType="withEffect">
                                  <p:stCondLst>
                                    <p:cond delay="0"/>
                                  </p:stCondLst>
                                  <p:childTnLst>
                                    <p:animScale>
                                      <p:cBhvr>
                                        <p:cTn id="11" dur="2000" fill="hold"/>
                                        <p:tgtEl>
                                          <p:spTgt spid="13329"/>
                                        </p:tgtEl>
                                      </p:cBhvr>
                                      <p:by x="150000" y="150000"/>
                                    </p:animScale>
                                  </p:childTnLst>
                                </p:cTn>
                              </p:par>
                              <p:par>
                                <p:cTn id="12" presetID="1" presetClass="entr" presetSubtype="0" fill="hold" grpId="0" nodeType="withEffect">
                                  <p:stCondLst>
                                    <p:cond delay="0"/>
                                  </p:stCondLst>
                                  <p:childTnLst>
                                    <p:set>
                                      <p:cBhvr>
                                        <p:cTn id="13" dur="1" fill="hold">
                                          <p:stCondLst>
                                            <p:cond delay="0"/>
                                          </p:stCondLst>
                                        </p:cTn>
                                        <p:tgtEl>
                                          <p:spTgt spid="13330"/>
                                        </p:tgtEl>
                                        <p:attrNameLst>
                                          <p:attrName>style.visibility</p:attrName>
                                        </p:attrNameLst>
                                      </p:cBhvr>
                                      <p:to>
                                        <p:strVal val="visible"/>
                                      </p:to>
                                    </p:set>
                                  </p:childTnLst>
                                </p:cTn>
                              </p:par>
                              <p:par>
                                <p:cTn id="14" presetID="10" presetClass="entr" presetSubtype="0" fill="hold" grpId="1" nodeType="withEffect">
                                  <p:stCondLst>
                                    <p:cond delay="0"/>
                                  </p:stCondLst>
                                  <p:childTnLst>
                                    <p:set>
                                      <p:cBhvr>
                                        <p:cTn id="15" dur="1" fill="hold">
                                          <p:stCondLst>
                                            <p:cond delay="0"/>
                                          </p:stCondLst>
                                        </p:cTn>
                                        <p:tgtEl>
                                          <p:spTgt spid="13330"/>
                                        </p:tgtEl>
                                        <p:attrNameLst>
                                          <p:attrName>style.visibility</p:attrName>
                                        </p:attrNameLst>
                                      </p:cBhvr>
                                      <p:to>
                                        <p:strVal val="visible"/>
                                      </p:to>
                                    </p:set>
                                    <p:animEffect transition="in" filter="fade">
                                      <p:cBhvr>
                                        <p:cTn id="16" dur="500"/>
                                        <p:tgtEl>
                                          <p:spTgt spid="13330"/>
                                        </p:tgtEl>
                                      </p:cBhvr>
                                    </p:animEffect>
                                  </p:childTnLst>
                                </p:cTn>
                              </p:par>
                              <p:par>
                                <p:cTn id="17" presetID="6" presetClass="emph" presetSubtype="0" fill="hold" grpId="2" nodeType="withEffect">
                                  <p:stCondLst>
                                    <p:cond delay="0"/>
                                  </p:stCondLst>
                                  <p:childTnLst>
                                    <p:animScale>
                                      <p:cBhvr>
                                        <p:cTn id="18" dur="2000" fill="hold"/>
                                        <p:tgtEl>
                                          <p:spTgt spid="13330"/>
                                        </p:tgtEl>
                                      </p:cBhvr>
                                      <p:by x="150000" y="150000"/>
                                    </p:animScale>
                                  </p:childTnLst>
                                </p:cTn>
                              </p:par>
                              <p:par>
                                <p:cTn id="19" presetID="1" presetClass="entr" presetSubtype="0" fill="hold" grpId="0" nodeType="withEffect">
                                  <p:stCondLst>
                                    <p:cond delay="0"/>
                                  </p:stCondLst>
                                  <p:childTnLst>
                                    <p:set>
                                      <p:cBhvr>
                                        <p:cTn id="20" dur="1" fill="hold">
                                          <p:stCondLst>
                                            <p:cond delay="0"/>
                                          </p:stCondLst>
                                        </p:cTn>
                                        <p:tgtEl>
                                          <p:spTgt spid="13331"/>
                                        </p:tgtEl>
                                        <p:attrNameLst>
                                          <p:attrName>style.visibility</p:attrName>
                                        </p:attrNameLst>
                                      </p:cBhvr>
                                      <p:to>
                                        <p:strVal val="visible"/>
                                      </p:to>
                                    </p:set>
                                  </p:childTnLst>
                                </p:cTn>
                              </p:par>
                              <p:par>
                                <p:cTn id="21" presetID="10" presetClass="entr" presetSubtype="0" fill="hold" grpId="1" nodeType="withEffect">
                                  <p:stCondLst>
                                    <p:cond delay="0"/>
                                  </p:stCondLst>
                                  <p:childTnLst>
                                    <p:set>
                                      <p:cBhvr>
                                        <p:cTn id="22" dur="1" fill="hold">
                                          <p:stCondLst>
                                            <p:cond delay="0"/>
                                          </p:stCondLst>
                                        </p:cTn>
                                        <p:tgtEl>
                                          <p:spTgt spid="13331"/>
                                        </p:tgtEl>
                                        <p:attrNameLst>
                                          <p:attrName>style.visibility</p:attrName>
                                        </p:attrNameLst>
                                      </p:cBhvr>
                                      <p:to>
                                        <p:strVal val="visible"/>
                                      </p:to>
                                    </p:set>
                                    <p:animEffect transition="in" filter="fade">
                                      <p:cBhvr>
                                        <p:cTn id="23" dur="500"/>
                                        <p:tgtEl>
                                          <p:spTgt spid="13331"/>
                                        </p:tgtEl>
                                      </p:cBhvr>
                                    </p:animEffect>
                                  </p:childTnLst>
                                </p:cTn>
                              </p:par>
                              <p:par>
                                <p:cTn id="24" presetID="6" presetClass="emph" presetSubtype="0" fill="hold" grpId="2" nodeType="withEffect">
                                  <p:stCondLst>
                                    <p:cond delay="0"/>
                                  </p:stCondLst>
                                  <p:childTnLst>
                                    <p:animScale>
                                      <p:cBhvr>
                                        <p:cTn id="25" dur="2000" fill="hold"/>
                                        <p:tgtEl>
                                          <p:spTgt spid="13331"/>
                                        </p:tgtEl>
                                      </p:cBhvr>
                                      <p:by x="150000" y="150000"/>
                                    </p:animScale>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p:bldP spid="13329" grpId="0" bldLvl="0" animBg="1"/>
      <p:bldP spid="13329" grpId="1" bldLvl="0" animBg="1"/>
      <p:bldP spid="13329" grpId="2" bldLvl="0" animBg="1"/>
      <p:bldP spid="13330" grpId="0" bldLvl="0" animBg="1"/>
      <p:bldP spid="13330" grpId="1" bldLvl="0" animBg="1"/>
      <p:bldP spid="13330" grpId="2" bldLvl="0" animBg="1"/>
      <p:bldP spid="13331" grpId="0" bldLvl="0" animBg="1"/>
      <p:bldP spid="13331" grpId="1" bldLvl="0" animBg="1"/>
      <p:bldP spid="13331" grpId="2" bldLvl="0" animBg="1"/>
    </p:bldLst>
  </p:timing>
</p:sld>
</file>

<file path=ppt/tags/tag1.xml><?xml version="1.0" encoding="utf-8"?>
<p:tagLst xmlns:p="http://schemas.openxmlformats.org/presentationml/2006/main">
  <p:tag name="KSO_WM_MEDIACOVER_FLAG" val="1"/>
  <p:tag name="KSO_WM_UNIT_MEDIACOVER_BTN_STATE" val="1"/>
  <p:tag name="KSO_WM_UNIT_MEDIACOVER_BTNRECT" val="9210*5010*780*78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MEDIACOVER_FLAG" val="1"/>
  <p:tag name="KSO_WM_UNIT_MEDIACOVER_BTN_STATE" val="1"/>
  <p:tag name="KSO_WM_UNIT_MEDIACOVER_BTNRECT" val="9209*5009*780*78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4.xml><?xml version="1.0" encoding="utf-8"?>
<p:tagLst xmlns:p="http://schemas.openxmlformats.org/presentationml/2006/main">
  <p:tag name="KSO_WM_BEAUTIFY_FLAG" val="#wm#"/>
  <p:tag name="KSO_WM_TEMPLATE_CATEGORY" val="diagram"/>
  <p:tag name="KSO_WM_TEMPLATE_INDEX" val="20200864"/>
</p:tagLst>
</file>

<file path=ppt/tags/tag5.xml><?xml version="1.0" encoding="utf-8"?>
<p:tagLst xmlns:p="http://schemas.openxmlformats.org/presentationml/2006/main">
  <p:tag name="KSO_WM_BEAUTIFY_FLAG" val="#wm#"/>
  <p:tag name="KSO_WM_TEMPLATE_CATEGORY" val="diagram"/>
  <p:tag name="KSO_WM_TEMPLATE_INDEX" val="20200864"/>
</p:tagLst>
</file>

<file path=ppt/tags/tag6.xml><?xml version="1.0" encoding="utf-8"?>
<p:tagLst xmlns:p="http://schemas.openxmlformats.org/presentationml/2006/main">
  <p:tag name="KSO_WM_BEAUTIFY_FLAG" val="#wm#"/>
  <p:tag name="KSO_WM_TEMPLATE_CATEGORY" val="diagram"/>
  <p:tag name="KSO_WM_TEMPLATE_INDEX" val="20200864"/>
</p:tagLst>
</file>

<file path=ppt/tags/tag7.xml><?xml version="1.0" encoding="utf-8"?>
<p:tagLst xmlns:p="http://schemas.openxmlformats.org/presentationml/2006/main">
  <p:tag name="KSO_WM_UNIT_PLACING_PICTURE_USER_VIEWPORT" val="{&quot;height&quot;:8100,&quot;width&quot;:10800}"/>
</p:tagLst>
</file>

<file path=ppt/tags/tag8.xml><?xml version="1.0" encoding="utf-8"?>
<p:tagLst xmlns:p="http://schemas.openxmlformats.org/presentationml/2006/main">
  <p:tag name="KSO_WM_BEAUTIFY_FLAG" val="#wm#"/>
  <p:tag name="KSO_WM_TEMPLATE_CATEGORY" val="diagram"/>
  <p:tag name="KSO_WM_TEMPLATE_INDEX" val="20200864"/>
</p:tagLst>
</file>

<file path=ppt/tags/tag9.xml><?xml version="1.0" encoding="utf-8"?>
<p:tagLst xmlns:p="http://schemas.openxmlformats.org/presentationml/2006/main">
  <p:tag name="KSO_WM_BEAUTIFY_FLAG" val="#wm#"/>
  <p:tag name="KSO_WM_TEMPLATE_CATEGORY" val="diagram"/>
  <p:tag name="KSO_WM_TEMPLATE_INDEX" val="20200864"/>
</p:tagLst>
</file>

<file path=ppt/theme/_rels/theme1.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{217C4828-7FD4-4915-8249-2C1A7B0183CA}tf10001108_win32</Template>
  <TotalTime>0</TotalTime>
  <Words>7330</Words>
  <Application>WPS 演示</Application>
  <PresentationFormat>宽屏</PresentationFormat>
  <Paragraphs>298</Paragraphs>
  <Slides>43</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43</vt:i4>
      </vt:variant>
    </vt:vector>
  </HeadingPairs>
  <TitlesOfParts>
    <vt:vector size="58" baseType="lpstr">
      <vt:lpstr>Arial</vt:lpstr>
      <vt:lpstr>宋体</vt:lpstr>
      <vt:lpstr>Wingdings</vt:lpstr>
      <vt:lpstr>Helvetica Light</vt:lpstr>
      <vt:lpstr>Microsoft YaHei UI</vt:lpstr>
      <vt:lpstr>Comic Sans MS</vt:lpstr>
      <vt:lpstr>Impact</vt:lpstr>
      <vt:lpstr>헤드라인A</vt:lpstr>
      <vt:lpstr>Segoe Print</vt:lpstr>
      <vt:lpstr>微软雅黑</vt:lpstr>
      <vt:lpstr>Arial Unicode MS</vt:lpstr>
      <vt:lpstr>Arial</vt:lpstr>
      <vt:lpstr>Calibri</vt:lpstr>
      <vt:lpstr>Helvetica Light</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可</dc:creator>
  <cp:lastModifiedBy>sl</cp:lastModifiedBy>
  <cp:revision>134</cp:revision>
  <dcterms:created xsi:type="dcterms:W3CDTF">2021-11-09T14:42:00Z</dcterms:created>
  <dcterms:modified xsi:type="dcterms:W3CDTF">2021-11-16T15:26:37Z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2052-11.3.0.9228</vt:lpwstr>
  </property>
</Properties>
</file>